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Lst>
  <p:sldSz cy="5143500" cx="9144000"/>
  <p:notesSz cx="6858000" cy="9144000"/>
  <p:embeddedFontLst>
    <p:embeddedFont>
      <p:font typeface="Economica"/>
      <p:regular r:id="rId29"/>
      <p:bold r:id="rId30"/>
      <p:italic r:id="rId31"/>
      <p:boldItalic r:id="rId32"/>
    </p:embeddedFont>
    <p:embeddedFont>
      <p:font typeface="Roboto"/>
      <p:regular r:id="rId33"/>
      <p:bold r:id="rId34"/>
      <p:italic r:id="rId35"/>
      <p:boldItalic r:id="rId36"/>
    </p:embeddedFont>
    <p:embeddedFont>
      <p:font typeface="Open Sans"/>
      <p:regular r:id="rId37"/>
      <p:bold r:id="rId38"/>
      <p:italic r:id="rId39"/>
      <p:boldItalic r:id="rId4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EDF41B2D-0DBD-45E6-B393-72465F6AB2E9}">
  <a:tblStyle styleId="{EDF41B2D-0DBD-45E6-B393-72465F6AB2E9}"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OpenSans-boldItalic.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Economica-regular.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Economica-italic.fntdata"/><Relationship Id="rId30" Type="http://schemas.openxmlformats.org/officeDocument/2006/relationships/font" Target="fonts/Economica-bold.fntdata"/><Relationship Id="rId11" Type="http://schemas.openxmlformats.org/officeDocument/2006/relationships/slide" Target="slides/slide5.xml"/><Relationship Id="rId33" Type="http://schemas.openxmlformats.org/officeDocument/2006/relationships/font" Target="fonts/Roboto-regular.fntdata"/><Relationship Id="rId10" Type="http://schemas.openxmlformats.org/officeDocument/2006/relationships/slide" Target="slides/slide4.xml"/><Relationship Id="rId32" Type="http://schemas.openxmlformats.org/officeDocument/2006/relationships/font" Target="fonts/Economica-boldItalic.fntdata"/><Relationship Id="rId13" Type="http://schemas.openxmlformats.org/officeDocument/2006/relationships/slide" Target="slides/slide7.xml"/><Relationship Id="rId35" Type="http://schemas.openxmlformats.org/officeDocument/2006/relationships/font" Target="fonts/Roboto-italic.fntdata"/><Relationship Id="rId12" Type="http://schemas.openxmlformats.org/officeDocument/2006/relationships/slide" Target="slides/slide6.xml"/><Relationship Id="rId34" Type="http://schemas.openxmlformats.org/officeDocument/2006/relationships/font" Target="fonts/Roboto-bold.fntdata"/><Relationship Id="rId15" Type="http://schemas.openxmlformats.org/officeDocument/2006/relationships/slide" Target="slides/slide9.xml"/><Relationship Id="rId37" Type="http://schemas.openxmlformats.org/officeDocument/2006/relationships/font" Target="fonts/OpenSans-regular.fntdata"/><Relationship Id="rId14" Type="http://schemas.openxmlformats.org/officeDocument/2006/relationships/slide" Target="slides/slide8.xml"/><Relationship Id="rId36" Type="http://schemas.openxmlformats.org/officeDocument/2006/relationships/font" Target="fonts/Roboto-boldItalic.fntdata"/><Relationship Id="rId17" Type="http://schemas.openxmlformats.org/officeDocument/2006/relationships/slide" Target="slides/slide11.xml"/><Relationship Id="rId39" Type="http://schemas.openxmlformats.org/officeDocument/2006/relationships/font" Target="fonts/OpenSans-italic.fntdata"/><Relationship Id="rId16" Type="http://schemas.openxmlformats.org/officeDocument/2006/relationships/slide" Target="slides/slide10.xml"/><Relationship Id="rId38" Type="http://schemas.openxmlformats.org/officeDocument/2006/relationships/font" Target="fonts/OpenSans-bold.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countryliving.com/life/g30755994/coffee-quotes/" TargetMode="Externa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crypted-tbn0.gstatic.com/images?q=tbn:ANd9GcQtHMiM0kbnqkVuY0X85r93u22-c1GO9pwO-A&amp;usqp=CAU" TargetMode="Externa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unsplash.com/photos/TsNwtbCih0M" TargetMode="Externa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https://www.freepik.com/free-photo/coffee-beans-top-view-white-background-space-text_8060692.htm#page=1&amp;query=coffee%20beans%20background&amp;position=0&amp;from_view=keyword</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105b02c74bd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105b02c74bd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Joseph</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105b02c74bd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105b02c74bd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Joseph</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105b02c74bd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105b02c74bd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Show source code before demo → ****have open just in case</a:t>
            </a:r>
            <a:endParaRPr/>
          </a:p>
          <a:p>
            <a:pPr indent="0" lvl="0" marL="0" rtl="0" algn="l">
              <a:spcBef>
                <a:spcPts val="0"/>
              </a:spcBef>
              <a:spcAft>
                <a:spcPts val="0"/>
              </a:spcAft>
              <a:buNone/>
            </a:pPr>
            <a:r>
              <a:rPr lang="en"/>
              <a:t>Sarah</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105e399a294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105e399a294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Home page (entry point to project)</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105e399a294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105e399a294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Login/register- NEEDS TO UPDATED</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105e399a294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105e399a294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-After a user logs in</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105e399a294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105e399a294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Drink page</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105e399a294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105e399a294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Andrew</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105e399a294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105e399a294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Andrew</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105e399a294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105e399a294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Cart page</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105b02c74b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105b02c74b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u="sng">
                <a:solidFill>
                  <a:schemeClr val="hlink"/>
                </a:solidFill>
                <a:hlinkClick r:id="rId2"/>
              </a:rPr>
              <a:t>https://www.countryliving.com/life/g30755994/coffee-quotes/</a:t>
            </a:r>
            <a:endParaRPr>
              <a:solidFill>
                <a:schemeClr val="dk1"/>
              </a:solidFill>
            </a:endParaRPr>
          </a:p>
          <a:p>
            <a:pPr indent="0" lvl="0" marL="0" rtl="0" algn="l">
              <a:spcBef>
                <a:spcPts val="0"/>
              </a:spcBef>
              <a:spcAft>
                <a:spcPts val="0"/>
              </a:spcAft>
              <a:buClr>
                <a:schemeClr val="dk1"/>
              </a:buClr>
              <a:buSzPts val="1100"/>
              <a:buFont typeface="Arial"/>
              <a:buNone/>
            </a:pPr>
            <a:r>
              <a:rPr lang="en"/>
              <a:t>Daiki</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105b02c74bd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105b02c74bd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Andrew</a:t>
            </a:r>
            <a:endParaRPr/>
          </a:p>
          <a:p>
            <a:pPr indent="0" lvl="0" marL="0" rtl="0" algn="l">
              <a:spcBef>
                <a:spcPts val="0"/>
              </a:spcBef>
              <a:spcAft>
                <a:spcPts val="0"/>
              </a:spcAft>
              <a:buNone/>
            </a:pPr>
            <a:r>
              <a:rPr lang="en" u="sng">
                <a:solidFill>
                  <a:schemeClr val="hlink"/>
                </a:solidFill>
                <a:hlinkClick r:id="rId2"/>
              </a:rPr>
              <a:t>https://encrypted-tbn0.gstatic.com/images?q=tbn:ANd9GcQtHMiM0kbnqkVuY0X85r93u22-c1GO9pwO-A&amp;usqp=CAU</a:t>
            </a:r>
            <a:endParaRPr/>
          </a:p>
          <a:p>
            <a:pPr indent="0" lvl="0" marL="0" rtl="0" algn="l">
              <a:spcBef>
                <a:spcPts val="0"/>
              </a:spcBef>
              <a:spcAft>
                <a:spcPts val="0"/>
              </a:spcAft>
              <a:buNone/>
            </a:pPr>
            <a:r>
              <a:rPr lang="en"/>
              <a:t>https://imagesvc.meredithcorp.io/v3/mm/image?q=85&amp;c=sc&amp;poi=face&amp;w=1600&amp;h=800&amp;url=https%3A%2F%2Fstatic.onecms.io%2Fwp-content%2Fuploads%2Fsites%2F9%2F2019%2F05%2FThe-Wydown-1-FT-BLOG0519.jpg</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105b02c74bd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105b02c74bd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rPr lang="en" sz="1200"/>
              <a:t>Sarah</a:t>
            </a:r>
            <a:endParaRPr sz="1200"/>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105b02c74bd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105b02c74bd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https://media.istockphoto.com/photos/happy-coffee-cup-picture-id508347326?k=20&amp;m=508347326&amp;s=612x612&amp;w=0&amp;h=phdf_0eKqIbCj2ayXuXRktf8JGugJqFXdi6A8gBL6vU=</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g105b02c74bd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g105b02c74bd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105b02c74bd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105b02c74bd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https://unsplash.com/photos/ItaV89TNkks</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105b02c74bd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105b02c74bd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Sarah</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105b02c74bd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105b02c74bd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https://unsplash.com/photos/6VhPY27jdps</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105b02c74bd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105b02c74bd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Sarah</a:t>
            </a:r>
            <a:endParaRPr/>
          </a:p>
          <a:p>
            <a:pPr indent="0" lvl="0" marL="0" rtl="0" algn="l">
              <a:spcBef>
                <a:spcPts val="0"/>
              </a:spcBef>
              <a:spcAft>
                <a:spcPts val="0"/>
              </a:spcAft>
              <a:buNone/>
            </a:pPr>
            <a:r>
              <a:rPr lang="en"/>
              <a:t>There can be multiple products in one cart and one order summary per cart and every registered user that checks out has an order summary</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105b02c74bd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105b02c74bd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https://unsplash.com/photos/TsNwtbCih0M</a:t>
            </a:r>
            <a:endParaRPr/>
          </a:p>
          <a:p>
            <a:pPr indent="0" lvl="0" marL="0" rtl="0" algn="l">
              <a:spcBef>
                <a:spcPts val="0"/>
              </a:spcBef>
              <a:spcAft>
                <a:spcPts val="0"/>
              </a:spcAft>
              <a:buNone/>
            </a:pPr>
            <a:r>
              <a:rPr lang="en"/>
              <a:t>Andrew</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105b02c74bd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105b02c74bd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Andrew</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2744013" y="756700"/>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1" name="Google Shape;11;p2"/>
          <p:cNvSpPr/>
          <p:nvPr/>
        </p:nvSpPr>
        <p:spPr>
          <a:xfrm rot="10800000">
            <a:off x="5318350" y="32667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2" name="Google Shape;12;p2"/>
          <p:cNvSpPr txBox="1"/>
          <p:nvPr>
            <p:ph type="ctrTitle"/>
          </p:nvPr>
        </p:nvSpPr>
        <p:spPr>
          <a:xfrm>
            <a:off x="3044700" y="1444255"/>
            <a:ext cx="3054600" cy="15372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p:txBody>
      </p:sp>
      <p:sp>
        <p:nvSpPr>
          <p:cNvPr id="13" name="Google Shape;13;p2"/>
          <p:cNvSpPr txBox="1"/>
          <p:nvPr>
            <p:ph idx="1" type="subTitle"/>
          </p:nvPr>
        </p:nvSpPr>
        <p:spPr>
          <a:xfrm>
            <a:off x="3044700" y="3116580"/>
            <a:ext cx="3054600" cy="7014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Font typeface="Economica"/>
              <a:buNone/>
              <a:defRPr sz="2100">
                <a:latin typeface="Economica"/>
                <a:ea typeface="Economica"/>
                <a:cs typeface="Economica"/>
                <a:sym typeface="Economica"/>
              </a:defRPr>
            </a:lvl1pPr>
            <a:lvl2pPr lvl="1" algn="ctr">
              <a:lnSpc>
                <a:spcPct val="100000"/>
              </a:lnSpc>
              <a:spcBef>
                <a:spcPts val="0"/>
              </a:spcBef>
              <a:spcAft>
                <a:spcPts val="0"/>
              </a:spcAft>
              <a:buSzPts val="2100"/>
              <a:buFont typeface="Economica"/>
              <a:buNone/>
              <a:defRPr sz="2100">
                <a:latin typeface="Economica"/>
                <a:ea typeface="Economica"/>
                <a:cs typeface="Economica"/>
                <a:sym typeface="Economica"/>
              </a:defRPr>
            </a:lvl2pPr>
            <a:lvl3pPr lvl="2" algn="ctr">
              <a:lnSpc>
                <a:spcPct val="100000"/>
              </a:lnSpc>
              <a:spcBef>
                <a:spcPts val="0"/>
              </a:spcBef>
              <a:spcAft>
                <a:spcPts val="0"/>
              </a:spcAft>
              <a:buSzPts val="2100"/>
              <a:buFont typeface="Economica"/>
              <a:buNone/>
              <a:defRPr sz="2100">
                <a:latin typeface="Economica"/>
                <a:ea typeface="Economica"/>
                <a:cs typeface="Economica"/>
                <a:sym typeface="Economica"/>
              </a:defRPr>
            </a:lvl3pPr>
            <a:lvl4pPr lvl="3" algn="ctr">
              <a:lnSpc>
                <a:spcPct val="100000"/>
              </a:lnSpc>
              <a:spcBef>
                <a:spcPts val="0"/>
              </a:spcBef>
              <a:spcAft>
                <a:spcPts val="0"/>
              </a:spcAft>
              <a:buSzPts val="2100"/>
              <a:buFont typeface="Economica"/>
              <a:buNone/>
              <a:defRPr sz="2100">
                <a:latin typeface="Economica"/>
                <a:ea typeface="Economica"/>
                <a:cs typeface="Economica"/>
                <a:sym typeface="Economica"/>
              </a:defRPr>
            </a:lvl4pPr>
            <a:lvl5pPr lvl="4" algn="ctr">
              <a:lnSpc>
                <a:spcPct val="100000"/>
              </a:lnSpc>
              <a:spcBef>
                <a:spcPts val="0"/>
              </a:spcBef>
              <a:spcAft>
                <a:spcPts val="0"/>
              </a:spcAft>
              <a:buSzPts val="2100"/>
              <a:buFont typeface="Economica"/>
              <a:buNone/>
              <a:defRPr sz="2100">
                <a:latin typeface="Economica"/>
                <a:ea typeface="Economica"/>
                <a:cs typeface="Economica"/>
                <a:sym typeface="Economica"/>
              </a:defRPr>
            </a:lvl5pPr>
            <a:lvl6pPr lvl="5" algn="ctr">
              <a:lnSpc>
                <a:spcPct val="100000"/>
              </a:lnSpc>
              <a:spcBef>
                <a:spcPts val="0"/>
              </a:spcBef>
              <a:spcAft>
                <a:spcPts val="0"/>
              </a:spcAft>
              <a:buSzPts val="2100"/>
              <a:buFont typeface="Economica"/>
              <a:buNone/>
              <a:defRPr sz="2100">
                <a:latin typeface="Economica"/>
                <a:ea typeface="Economica"/>
                <a:cs typeface="Economica"/>
                <a:sym typeface="Economica"/>
              </a:defRPr>
            </a:lvl6pPr>
            <a:lvl7pPr lvl="6" algn="ctr">
              <a:lnSpc>
                <a:spcPct val="100000"/>
              </a:lnSpc>
              <a:spcBef>
                <a:spcPts val="0"/>
              </a:spcBef>
              <a:spcAft>
                <a:spcPts val="0"/>
              </a:spcAft>
              <a:buSzPts val="2100"/>
              <a:buFont typeface="Economica"/>
              <a:buNone/>
              <a:defRPr sz="2100">
                <a:latin typeface="Economica"/>
                <a:ea typeface="Economica"/>
                <a:cs typeface="Economica"/>
                <a:sym typeface="Economica"/>
              </a:defRPr>
            </a:lvl7pPr>
            <a:lvl8pPr lvl="7" algn="ctr">
              <a:lnSpc>
                <a:spcPct val="100000"/>
              </a:lnSpc>
              <a:spcBef>
                <a:spcPts val="0"/>
              </a:spcBef>
              <a:spcAft>
                <a:spcPts val="0"/>
              </a:spcAft>
              <a:buSzPts val="2100"/>
              <a:buFont typeface="Economica"/>
              <a:buNone/>
              <a:defRPr sz="2100">
                <a:latin typeface="Economica"/>
                <a:ea typeface="Economica"/>
                <a:cs typeface="Economica"/>
                <a:sym typeface="Economica"/>
              </a:defRPr>
            </a:lvl8pPr>
            <a:lvl9pPr lvl="8" algn="ctr">
              <a:lnSpc>
                <a:spcPct val="100000"/>
              </a:lnSpc>
              <a:spcBef>
                <a:spcPts val="0"/>
              </a:spcBef>
              <a:spcAft>
                <a:spcPts val="0"/>
              </a:spcAft>
              <a:buSzPts val="2100"/>
              <a:buFont typeface="Economica"/>
              <a:buNone/>
              <a:defRPr sz="2100">
                <a:latin typeface="Economica"/>
                <a:ea typeface="Economica"/>
                <a:cs typeface="Economica"/>
                <a:sym typeface="Economica"/>
              </a:defRPr>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1" name="Shape 51"/>
        <p:cNvGrpSpPr/>
        <p:nvPr/>
      </p:nvGrpSpPr>
      <p:grpSpPr>
        <a:xfrm>
          <a:off x="0" y="0"/>
          <a:ext cx="0" cy="0"/>
          <a:chOff x="0" y="0"/>
          <a:chExt cx="0" cy="0"/>
        </a:xfrm>
      </p:grpSpPr>
      <p:sp>
        <p:nvSpPr>
          <p:cNvPr id="52" name="Google Shape;52;p11"/>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11"/>
          <p:cNvSpPr txBox="1"/>
          <p:nvPr>
            <p:ph hasCustomPrompt="1" type="title"/>
          </p:nvPr>
        </p:nvSpPr>
        <p:spPr>
          <a:xfrm>
            <a:off x="311700" y="957125"/>
            <a:ext cx="8520600" cy="21288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lt2"/>
              </a:buClr>
              <a:buSzPts val="16000"/>
              <a:buNone/>
              <a:defRPr sz="16000">
                <a:solidFill>
                  <a:schemeClr val="lt2"/>
                </a:solidFill>
              </a:defRPr>
            </a:lvl1pPr>
            <a:lvl2pPr lvl="1" algn="ctr">
              <a:spcBef>
                <a:spcPts val="0"/>
              </a:spcBef>
              <a:spcAft>
                <a:spcPts val="0"/>
              </a:spcAft>
              <a:buClr>
                <a:schemeClr val="lt2"/>
              </a:buClr>
              <a:buSzPts val="16000"/>
              <a:buNone/>
              <a:defRPr sz="16000">
                <a:solidFill>
                  <a:schemeClr val="lt2"/>
                </a:solidFill>
              </a:defRPr>
            </a:lvl2pPr>
            <a:lvl3pPr lvl="2" algn="ctr">
              <a:spcBef>
                <a:spcPts val="0"/>
              </a:spcBef>
              <a:spcAft>
                <a:spcPts val="0"/>
              </a:spcAft>
              <a:buClr>
                <a:schemeClr val="lt2"/>
              </a:buClr>
              <a:buSzPts val="16000"/>
              <a:buNone/>
              <a:defRPr sz="16000">
                <a:solidFill>
                  <a:schemeClr val="lt2"/>
                </a:solidFill>
              </a:defRPr>
            </a:lvl3pPr>
            <a:lvl4pPr lvl="3" algn="ctr">
              <a:spcBef>
                <a:spcPts val="0"/>
              </a:spcBef>
              <a:spcAft>
                <a:spcPts val="0"/>
              </a:spcAft>
              <a:buClr>
                <a:schemeClr val="lt2"/>
              </a:buClr>
              <a:buSzPts val="16000"/>
              <a:buNone/>
              <a:defRPr sz="16000">
                <a:solidFill>
                  <a:schemeClr val="lt2"/>
                </a:solidFill>
              </a:defRPr>
            </a:lvl4pPr>
            <a:lvl5pPr lvl="4" algn="ctr">
              <a:spcBef>
                <a:spcPts val="0"/>
              </a:spcBef>
              <a:spcAft>
                <a:spcPts val="0"/>
              </a:spcAft>
              <a:buClr>
                <a:schemeClr val="lt2"/>
              </a:buClr>
              <a:buSzPts val="16000"/>
              <a:buNone/>
              <a:defRPr sz="16000">
                <a:solidFill>
                  <a:schemeClr val="lt2"/>
                </a:solidFill>
              </a:defRPr>
            </a:lvl5pPr>
            <a:lvl6pPr lvl="5" algn="ctr">
              <a:spcBef>
                <a:spcPts val="0"/>
              </a:spcBef>
              <a:spcAft>
                <a:spcPts val="0"/>
              </a:spcAft>
              <a:buClr>
                <a:schemeClr val="lt2"/>
              </a:buClr>
              <a:buSzPts val="16000"/>
              <a:buNone/>
              <a:defRPr sz="16000">
                <a:solidFill>
                  <a:schemeClr val="lt2"/>
                </a:solidFill>
              </a:defRPr>
            </a:lvl6pPr>
            <a:lvl7pPr lvl="6" algn="ctr">
              <a:spcBef>
                <a:spcPts val="0"/>
              </a:spcBef>
              <a:spcAft>
                <a:spcPts val="0"/>
              </a:spcAft>
              <a:buClr>
                <a:schemeClr val="lt2"/>
              </a:buClr>
              <a:buSzPts val="16000"/>
              <a:buNone/>
              <a:defRPr sz="16000">
                <a:solidFill>
                  <a:schemeClr val="lt2"/>
                </a:solidFill>
              </a:defRPr>
            </a:lvl7pPr>
            <a:lvl8pPr lvl="7" algn="ctr">
              <a:spcBef>
                <a:spcPts val="0"/>
              </a:spcBef>
              <a:spcAft>
                <a:spcPts val="0"/>
              </a:spcAft>
              <a:buClr>
                <a:schemeClr val="lt2"/>
              </a:buClr>
              <a:buSzPts val="16000"/>
              <a:buNone/>
              <a:defRPr sz="16000">
                <a:solidFill>
                  <a:schemeClr val="lt2"/>
                </a:solidFill>
              </a:defRPr>
            </a:lvl8pPr>
            <a:lvl9pPr lvl="8" algn="ctr">
              <a:spcBef>
                <a:spcPts val="0"/>
              </a:spcBef>
              <a:spcAft>
                <a:spcPts val="0"/>
              </a:spcAft>
              <a:buClr>
                <a:schemeClr val="lt2"/>
              </a:buClr>
              <a:buSzPts val="16000"/>
              <a:buNone/>
              <a:defRPr sz="16000">
                <a:solidFill>
                  <a:schemeClr val="lt2"/>
                </a:solidFill>
              </a:defRPr>
            </a:lvl9pPr>
          </a:lstStyle>
          <a:p>
            <a:r>
              <a:t>xx%</a:t>
            </a:r>
          </a:p>
        </p:txBody>
      </p:sp>
      <p:sp>
        <p:nvSpPr>
          <p:cNvPr id="54" name="Google Shape;54;p11"/>
          <p:cNvSpPr txBox="1"/>
          <p:nvPr>
            <p:ph idx="1" type="body"/>
          </p:nvPr>
        </p:nvSpPr>
        <p:spPr>
          <a:xfrm>
            <a:off x="311700" y="3162000"/>
            <a:ext cx="8520600" cy="10716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5" name="Google Shape;55;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6" name="Shape 56"/>
        <p:cNvGrpSpPr/>
        <p:nvPr/>
      </p:nvGrpSpPr>
      <p:grpSpPr>
        <a:xfrm>
          <a:off x="0" y="0"/>
          <a:ext cx="0" cy="0"/>
          <a:chOff x="0" y="0"/>
          <a:chExt cx="0" cy="0"/>
        </a:xfrm>
      </p:grpSpPr>
      <p:sp>
        <p:nvSpPr>
          <p:cNvPr id="57" name="Google Shape;57;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3"/>
          <p:cNvSpPr/>
          <p:nvPr/>
        </p:nvSpPr>
        <p:spPr>
          <a:xfrm flipH="1">
            <a:off x="7595938" y="4602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7" name="Google Shape;17;p3"/>
          <p:cNvSpPr/>
          <p:nvPr/>
        </p:nvSpPr>
        <p:spPr>
          <a:xfrm flipH="1" rot="10800000">
            <a:off x="466425" y="35583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8" name="Google Shape;18;p3"/>
          <p:cNvSpPr txBox="1"/>
          <p:nvPr>
            <p:ph type="title"/>
          </p:nvPr>
        </p:nvSpPr>
        <p:spPr>
          <a:xfrm>
            <a:off x="773700" y="1806450"/>
            <a:ext cx="7596600" cy="15306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p:txBody>
      </p:sp>
      <p:sp>
        <p:nvSpPr>
          <p:cNvPr id="19" name="Google Shape;19;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sp>
        <p:nvSpPr>
          <p:cNvPr id="21" name="Google Shape;21;p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4"/>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3" name="Google Shape;23;p4"/>
          <p:cNvSpPr txBox="1"/>
          <p:nvPr>
            <p:ph idx="1" type="body"/>
          </p:nvPr>
        </p:nvSpPr>
        <p:spPr>
          <a:xfrm>
            <a:off x="311700" y="1225225"/>
            <a:ext cx="8520600" cy="33540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4" name="Google Shape;24;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5" name="Shape 25"/>
        <p:cNvGrpSpPr/>
        <p:nvPr/>
      </p:nvGrpSpPr>
      <p:grpSpPr>
        <a:xfrm>
          <a:off x="0" y="0"/>
          <a:ext cx="0" cy="0"/>
          <a:chOff x="0" y="0"/>
          <a:chExt cx="0" cy="0"/>
        </a:xfrm>
      </p:grpSpPr>
      <p:sp>
        <p:nvSpPr>
          <p:cNvPr id="26" name="Google Shape;26;p5"/>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7" name="Google Shape;27;p5"/>
          <p:cNvSpPr txBox="1"/>
          <p:nvPr>
            <p:ph idx="1" type="body"/>
          </p:nvPr>
        </p:nvSpPr>
        <p:spPr>
          <a:xfrm>
            <a:off x="311700" y="1225225"/>
            <a:ext cx="3999900" cy="33540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8" name="Google Shape;28;p5"/>
          <p:cNvSpPr txBox="1"/>
          <p:nvPr>
            <p:ph idx="2" type="body"/>
          </p:nvPr>
        </p:nvSpPr>
        <p:spPr>
          <a:xfrm>
            <a:off x="4832400" y="1225225"/>
            <a:ext cx="3999900" cy="33540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9" name="Google Shape;29;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0" name="Shape 30"/>
        <p:cNvGrpSpPr/>
        <p:nvPr/>
      </p:nvGrpSpPr>
      <p:grpSpPr>
        <a:xfrm>
          <a:off x="0" y="0"/>
          <a:ext cx="0" cy="0"/>
          <a:chOff x="0" y="0"/>
          <a:chExt cx="0" cy="0"/>
        </a:xfrm>
      </p:grpSpPr>
      <p:sp>
        <p:nvSpPr>
          <p:cNvPr id="31" name="Google Shape;31;p6"/>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32" name="Google Shape;32;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3" name="Shape 33"/>
        <p:cNvGrpSpPr/>
        <p:nvPr/>
      </p:nvGrpSpPr>
      <p:grpSpPr>
        <a:xfrm>
          <a:off x="0" y="0"/>
          <a:ext cx="0" cy="0"/>
          <a:chOff x="0" y="0"/>
          <a:chExt cx="0" cy="0"/>
        </a:xfrm>
      </p:grpSpPr>
      <p:sp>
        <p:nvSpPr>
          <p:cNvPr id="34" name="Google Shape;34;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35" name="Google Shape;35;p7"/>
          <p:cNvSpPr txBox="1"/>
          <p:nvPr>
            <p:ph idx="1" type="body"/>
          </p:nvPr>
        </p:nvSpPr>
        <p:spPr>
          <a:xfrm>
            <a:off x="311700" y="1399400"/>
            <a:ext cx="2808000" cy="27849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6" name="Google Shape;36;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7" name="Shape 37"/>
        <p:cNvGrpSpPr/>
        <p:nvPr/>
      </p:nvGrpSpPr>
      <p:grpSpPr>
        <a:xfrm>
          <a:off x="0" y="0"/>
          <a:ext cx="0" cy="0"/>
          <a:chOff x="0" y="0"/>
          <a:chExt cx="0" cy="0"/>
        </a:xfrm>
      </p:grpSpPr>
      <p:sp>
        <p:nvSpPr>
          <p:cNvPr id="38" name="Google Shape;38;p8"/>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8"/>
          <p:cNvSpPr txBox="1"/>
          <p:nvPr>
            <p:ph type="title"/>
          </p:nvPr>
        </p:nvSpPr>
        <p:spPr>
          <a:xfrm>
            <a:off x="490250" y="450150"/>
            <a:ext cx="5878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40" name="Google Shape;40;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1" name="Shape 41"/>
        <p:cNvGrpSpPr/>
        <p:nvPr/>
      </p:nvGrpSpPr>
      <p:grpSpPr>
        <a:xfrm>
          <a:off x="0" y="0"/>
          <a:ext cx="0" cy="0"/>
          <a:chOff x="0" y="0"/>
          <a:chExt cx="0" cy="0"/>
        </a:xfrm>
      </p:grpSpPr>
      <p:sp>
        <p:nvSpPr>
          <p:cNvPr id="42" name="Google Shape;42;p9"/>
          <p:cNvSpPr/>
          <p:nvPr/>
        </p:nvSpPr>
        <p:spPr>
          <a:xfrm>
            <a:off x="4572000" y="-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3" name="Google Shape;43;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4" name="Google Shape;44;p9"/>
          <p:cNvSpPr txBox="1"/>
          <p:nvPr>
            <p:ph type="title"/>
          </p:nvPr>
        </p:nvSpPr>
        <p:spPr>
          <a:xfrm>
            <a:off x="265500" y="929275"/>
            <a:ext cx="4045200" cy="17862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lt2"/>
              </a:buClr>
              <a:buSzPts val="4200"/>
              <a:buNone/>
              <a:defRPr>
                <a:solidFill>
                  <a:schemeClr val="lt2"/>
                </a:solidFill>
              </a:defRPr>
            </a:lvl1pPr>
            <a:lvl2pPr lvl="1" algn="ctr">
              <a:spcBef>
                <a:spcPts val="0"/>
              </a:spcBef>
              <a:spcAft>
                <a:spcPts val="0"/>
              </a:spcAft>
              <a:buClr>
                <a:schemeClr val="lt2"/>
              </a:buClr>
              <a:buSzPts val="4200"/>
              <a:buNone/>
              <a:defRPr>
                <a:solidFill>
                  <a:schemeClr val="lt2"/>
                </a:solidFill>
              </a:defRPr>
            </a:lvl2pPr>
            <a:lvl3pPr lvl="2" algn="ctr">
              <a:spcBef>
                <a:spcPts val="0"/>
              </a:spcBef>
              <a:spcAft>
                <a:spcPts val="0"/>
              </a:spcAft>
              <a:buClr>
                <a:schemeClr val="lt2"/>
              </a:buClr>
              <a:buSzPts val="4200"/>
              <a:buNone/>
              <a:defRPr>
                <a:solidFill>
                  <a:schemeClr val="lt2"/>
                </a:solidFill>
              </a:defRPr>
            </a:lvl3pPr>
            <a:lvl4pPr lvl="3" algn="ctr">
              <a:spcBef>
                <a:spcPts val="0"/>
              </a:spcBef>
              <a:spcAft>
                <a:spcPts val="0"/>
              </a:spcAft>
              <a:buClr>
                <a:schemeClr val="lt2"/>
              </a:buClr>
              <a:buSzPts val="4200"/>
              <a:buNone/>
              <a:defRPr>
                <a:solidFill>
                  <a:schemeClr val="lt2"/>
                </a:solidFill>
              </a:defRPr>
            </a:lvl4pPr>
            <a:lvl5pPr lvl="4" algn="ctr">
              <a:spcBef>
                <a:spcPts val="0"/>
              </a:spcBef>
              <a:spcAft>
                <a:spcPts val="0"/>
              </a:spcAft>
              <a:buClr>
                <a:schemeClr val="lt2"/>
              </a:buClr>
              <a:buSzPts val="4200"/>
              <a:buNone/>
              <a:defRPr>
                <a:solidFill>
                  <a:schemeClr val="lt2"/>
                </a:solidFill>
              </a:defRPr>
            </a:lvl5pPr>
            <a:lvl6pPr lvl="5" algn="ctr">
              <a:spcBef>
                <a:spcPts val="0"/>
              </a:spcBef>
              <a:spcAft>
                <a:spcPts val="0"/>
              </a:spcAft>
              <a:buClr>
                <a:schemeClr val="lt2"/>
              </a:buClr>
              <a:buSzPts val="4200"/>
              <a:buNone/>
              <a:defRPr>
                <a:solidFill>
                  <a:schemeClr val="lt2"/>
                </a:solidFill>
              </a:defRPr>
            </a:lvl6pPr>
            <a:lvl7pPr lvl="6" algn="ctr">
              <a:spcBef>
                <a:spcPts val="0"/>
              </a:spcBef>
              <a:spcAft>
                <a:spcPts val="0"/>
              </a:spcAft>
              <a:buClr>
                <a:schemeClr val="lt2"/>
              </a:buClr>
              <a:buSzPts val="4200"/>
              <a:buNone/>
              <a:defRPr>
                <a:solidFill>
                  <a:schemeClr val="lt2"/>
                </a:solidFill>
              </a:defRPr>
            </a:lvl7pPr>
            <a:lvl8pPr lvl="7" algn="ctr">
              <a:spcBef>
                <a:spcPts val="0"/>
              </a:spcBef>
              <a:spcAft>
                <a:spcPts val="0"/>
              </a:spcAft>
              <a:buClr>
                <a:schemeClr val="lt2"/>
              </a:buClr>
              <a:buSzPts val="4200"/>
              <a:buNone/>
              <a:defRPr>
                <a:solidFill>
                  <a:schemeClr val="lt2"/>
                </a:solidFill>
              </a:defRPr>
            </a:lvl8pPr>
            <a:lvl9pPr lvl="8" algn="ctr">
              <a:spcBef>
                <a:spcPts val="0"/>
              </a:spcBef>
              <a:spcAft>
                <a:spcPts val="0"/>
              </a:spcAft>
              <a:buClr>
                <a:schemeClr val="lt2"/>
              </a:buClr>
              <a:buSzPts val="4200"/>
              <a:buNone/>
              <a:defRPr>
                <a:solidFill>
                  <a:schemeClr val="lt2"/>
                </a:solidFill>
              </a:defRPr>
            </a:lvl9pPr>
          </a:lstStyle>
          <a:p/>
        </p:txBody>
      </p:sp>
      <p:sp>
        <p:nvSpPr>
          <p:cNvPr id="45" name="Google Shape;45;p9"/>
          <p:cNvSpPr txBox="1"/>
          <p:nvPr>
            <p:ph idx="1" type="subTitle"/>
          </p:nvPr>
        </p:nvSpPr>
        <p:spPr>
          <a:xfrm>
            <a:off x="265500" y="2769001"/>
            <a:ext cx="4045200" cy="1574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400"/>
              <a:buFont typeface="Economica"/>
              <a:buNone/>
              <a:defRPr sz="2400">
                <a:latin typeface="Economica"/>
                <a:ea typeface="Economica"/>
                <a:cs typeface="Economica"/>
                <a:sym typeface="Economica"/>
              </a:defRPr>
            </a:lvl1pPr>
            <a:lvl2pPr lvl="1" algn="ctr">
              <a:lnSpc>
                <a:spcPct val="100000"/>
              </a:lnSpc>
              <a:spcBef>
                <a:spcPts val="0"/>
              </a:spcBef>
              <a:spcAft>
                <a:spcPts val="0"/>
              </a:spcAft>
              <a:buSzPts val="2400"/>
              <a:buFont typeface="Economica"/>
              <a:buNone/>
              <a:defRPr sz="2400">
                <a:latin typeface="Economica"/>
                <a:ea typeface="Economica"/>
                <a:cs typeface="Economica"/>
                <a:sym typeface="Economica"/>
              </a:defRPr>
            </a:lvl2pPr>
            <a:lvl3pPr lvl="2" algn="ctr">
              <a:lnSpc>
                <a:spcPct val="100000"/>
              </a:lnSpc>
              <a:spcBef>
                <a:spcPts val="0"/>
              </a:spcBef>
              <a:spcAft>
                <a:spcPts val="0"/>
              </a:spcAft>
              <a:buSzPts val="2400"/>
              <a:buFont typeface="Economica"/>
              <a:buNone/>
              <a:defRPr sz="2400">
                <a:latin typeface="Economica"/>
                <a:ea typeface="Economica"/>
                <a:cs typeface="Economica"/>
                <a:sym typeface="Economica"/>
              </a:defRPr>
            </a:lvl3pPr>
            <a:lvl4pPr lvl="3" algn="ctr">
              <a:lnSpc>
                <a:spcPct val="100000"/>
              </a:lnSpc>
              <a:spcBef>
                <a:spcPts val="0"/>
              </a:spcBef>
              <a:spcAft>
                <a:spcPts val="0"/>
              </a:spcAft>
              <a:buSzPts val="2400"/>
              <a:buFont typeface="Economica"/>
              <a:buNone/>
              <a:defRPr sz="2400">
                <a:latin typeface="Economica"/>
                <a:ea typeface="Economica"/>
                <a:cs typeface="Economica"/>
                <a:sym typeface="Economica"/>
              </a:defRPr>
            </a:lvl4pPr>
            <a:lvl5pPr lvl="4" algn="ctr">
              <a:lnSpc>
                <a:spcPct val="100000"/>
              </a:lnSpc>
              <a:spcBef>
                <a:spcPts val="0"/>
              </a:spcBef>
              <a:spcAft>
                <a:spcPts val="0"/>
              </a:spcAft>
              <a:buSzPts val="2400"/>
              <a:buFont typeface="Economica"/>
              <a:buNone/>
              <a:defRPr sz="2400">
                <a:latin typeface="Economica"/>
                <a:ea typeface="Economica"/>
                <a:cs typeface="Economica"/>
                <a:sym typeface="Economica"/>
              </a:defRPr>
            </a:lvl5pPr>
            <a:lvl6pPr lvl="5" algn="ctr">
              <a:lnSpc>
                <a:spcPct val="100000"/>
              </a:lnSpc>
              <a:spcBef>
                <a:spcPts val="0"/>
              </a:spcBef>
              <a:spcAft>
                <a:spcPts val="0"/>
              </a:spcAft>
              <a:buSzPts val="2400"/>
              <a:buFont typeface="Economica"/>
              <a:buNone/>
              <a:defRPr sz="2400">
                <a:latin typeface="Economica"/>
                <a:ea typeface="Economica"/>
                <a:cs typeface="Economica"/>
                <a:sym typeface="Economica"/>
              </a:defRPr>
            </a:lvl6pPr>
            <a:lvl7pPr lvl="6" algn="ctr">
              <a:lnSpc>
                <a:spcPct val="100000"/>
              </a:lnSpc>
              <a:spcBef>
                <a:spcPts val="0"/>
              </a:spcBef>
              <a:spcAft>
                <a:spcPts val="0"/>
              </a:spcAft>
              <a:buSzPts val="2400"/>
              <a:buFont typeface="Economica"/>
              <a:buNone/>
              <a:defRPr sz="2400">
                <a:latin typeface="Economica"/>
                <a:ea typeface="Economica"/>
                <a:cs typeface="Economica"/>
                <a:sym typeface="Economica"/>
              </a:defRPr>
            </a:lvl7pPr>
            <a:lvl8pPr lvl="7" algn="ctr">
              <a:lnSpc>
                <a:spcPct val="100000"/>
              </a:lnSpc>
              <a:spcBef>
                <a:spcPts val="0"/>
              </a:spcBef>
              <a:spcAft>
                <a:spcPts val="0"/>
              </a:spcAft>
              <a:buSzPts val="2400"/>
              <a:buFont typeface="Economica"/>
              <a:buNone/>
              <a:defRPr sz="2400">
                <a:latin typeface="Economica"/>
                <a:ea typeface="Economica"/>
                <a:cs typeface="Economica"/>
                <a:sym typeface="Economica"/>
              </a:defRPr>
            </a:lvl8pPr>
            <a:lvl9pPr lvl="8" algn="ctr">
              <a:lnSpc>
                <a:spcPct val="100000"/>
              </a:lnSpc>
              <a:spcBef>
                <a:spcPts val="0"/>
              </a:spcBef>
              <a:spcAft>
                <a:spcPts val="0"/>
              </a:spcAft>
              <a:buSzPts val="2400"/>
              <a:buFont typeface="Economica"/>
              <a:buNone/>
              <a:defRPr sz="2400">
                <a:latin typeface="Economica"/>
                <a:ea typeface="Economica"/>
                <a:cs typeface="Economica"/>
                <a:sym typeface="Economica"/>
              </a:defRPr>
            </a:lvl9pPr>
          </a:lstStyle>
          <a:p/>
        </p:txBody>
      </p:sp>
      <p:sp>
        <p:nvSpPr>
          <p:cNvPr id="46" name="Google Shape;46;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47" name="Google Shape;47;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8" name="Shape 48"/>
        <p:cNvGrpSpPr/>
        <p:nvPr/>
      </p:nvGrpSpPr>
      <p:grpSpPr>
        <a:xfrm>
          <a:off x="0" y="0"/>
          <a:ext cx="0" cy="0"/>
          <a:chOff x="0" y="0"/>
          <a:chExt cx="0" cy="0"/>
        </a:xfrm>
      </p:grpSpPr>
      <p:sp>
        <p:nvSpPr>
          <p:cNvPr id="49" name="Google Shape;49;p10"/>
          <p:cNvSpPr txBox="1"/>
          <p:nvPr>
            <p:ph idx="1" type="body"/>
          </p:nvPr>
        </p:nvSpPr>
        <p:spPr>
          <a:xfrm>
            <a:off x="319500" y="42189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2400"/>
              <a:buFont typeface="Economica"/>
              <a:buNone/>
              <a:defRPr sz="2400">
                <a:latin typeface="Economica"/>
                <a:ea typeface="Economica"/>
                <a:cs typeface="Economica"/>
                <a:sym typeface="Economica"/>
              </a:defRPr>
            </a:lvl1pPr>
          </a:lstStyle>
          <a:p/>
        </p:txBody>
      </p:sp>
      <p:sp>
        <p:nvSpPr>
          <p:cNvPr id="50" name="Google Shape;50;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lux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315925"/>
            <a:ext cx="8520600" cy="831300"/>
          </a:xfrm>
          <a:prstGeom prst="rect">
            <a:avLst/>
          </a:prstGeom>
          <a:noFill/>
          <a:ln>
            <a:noFill/>
          </a:ln>
        </p:spPr>
        <p:txBody>
          <a:bodyPr anchorCtr="0" anchor="b" bIns="91425" lIns="91425" spcFirstLastPara="1" rIns="91425" wrap="square" tIns="91425">
            <a:normAutofit/>
          </a:bodyPr>
          <a:lstStyle>
            <a:lvl1pPr lvl="0">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1pPr>
            <a:lvl2pPr lvl="1">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2pPr>
            <a:lvl3pPr lvl="2">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3pPr>
            <a:lvl4pPr lvl="3">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4pPr>
            <a:lvl5pPr lvl="4">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5pPr>
            <a:lvl6pPr lvl="5">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6pPr>
            <a:lvl7pPr lvl="6">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7pPr>
            <a:lvl8pPr lvl="7">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8pPr>
            <a:lvl9pPr lvl="8">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9pPr>
          </a:lstStyle>
          <a:p/>
        </p:txBody>
      </p:sp>
      <p:sp>
        <p:nvSpPr>
          <p:cNvPr id="7" name="Google Shape;7;p1"/>
          <p:cNvSpPr txBox="1"/>
          <p:nvPr>
            <p:ph idx="1" type="body"/>
          </p:nvPr>
        </p:nvSpPr>
        <p:spPr>
          <a:xfrm>
            <a:off x="311700" y="1225225"/>
            <a:ext cx="8520600" cy="33540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1"/>
              </a:buClr>
              <a:buSzPts val="1800"/>
              <a:buFont typeface="Open Sans"/>
              <a:buChar char="●"/>
              <a:defRPr sz="1800">
                <a:solidFill>
                  <a:schemeClr val="dk1"/>
                </a:solidFill>
                <a:latin typeface="Open Sans"/>
                <a:ea typeface="Open Sans"/>
                <a:cs typeface="Open Sans"/>
                <a:sym typeface="Open Sans"/>
              </a:defRPr>
            </a:lvl1pPr>
            <a:lvl2pPr indent="-317500" lvl="1" marL="9144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2pPr>
            <a:lvl3pPr indent="-317500" lvl="2" marL="13716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3pPr>
            <a:lvl4pPr indent="-317500" lvl="3" marL="18288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4pPr>
            <a:lvl5pPr indent="-317500" lvl="4" marL="22860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5pPr>
            <a:lvl6pPr indent="-317500" lvl="5" marL="27432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6pPr>
            <a:lvl7pPr indent="-317500" lvl="6" marL="32004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7pPr>
            <a:lvl8pPr indent="-317500" lvl="7" marL="36576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8pPr>
            <a:lvl9pPr indent="-317500" lvl="8" marL="41148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1"/>
                </a:solidFill>
                <a:latin typeface="Economica"/>
                <a:ea typeface="Economica"/>
                <a:cs typeface="Economica"/>
                <a:sym typeface="Economica"/>
              </a:defRPr>
            </a:lvl1pPr>
            <a:lvl2pPr lvl="1" algn="r">
              <a:buNone/>
              <a:defRPr sz="1000">
                <a:solidFill>
                  <a:schemeClr val="dk1"/>
                </a:solidFill>
                <a:latin typeface="Economica"/>
                <a:ea typeface="Economica"/>
                <a:cs typeface="Economica"/>
                <a:sym typeface="Economica"/>
              </a:defRPr>
            </a:lvl2pPr>
            <a:lvl3pPr lvl="2" algn="r">
              <a:buNone/>
              <a:defRPr sz="1000">
                <a:solidFill>
                  <a:schemeClr val="dk1"/>
                </a:solidFill>
                <a:latin typeface="Economica"/>
                <a:ea typeface="Economica"/>
                <a:cs typeface="Economica"/>
                <a:sym typeface="Economica"/>
              </a:defRPr>
            </a:lvl3pPr>
            <a:lvl4pPr lvl="3" algn="r">
              <a:buNone/>
              <a:defRPr sz="1000">
                <a:solidFill>
                  <a:schemeClr val="dk1"/>
                </a:solidFill>
                <a:latin typeface="Economica"/>
                <a:ea typeface="Economica"/>
                <a:cs typeface="Economica"/>
                <a:sym typeface="Economica"/>
              </a:defRPr>
            </a:lvl4pPr>
            <a:lvl5pPr lvl="4" algn="r">
              <a:buNone/>
              <a:defRPr sz="1000">
                <a:solidFill>
                  <a:schemeClr val="dk1"/>
                </a:solidFill>
                <a:latin typeface="Economica"/>
                <a:ea typeface="Economica"/>
                <a:cs typeface="Economica"/>
                <a:sym typeface="Economica"/>
              </a:defRPr>
            </a:lvl5pPr>
            <a:lvl6pPr lvl="5" algn="r">
              <a:buNone/>
              <a:defRPr sz="1000">
                <a:solidFill>
                  <a:schemeClr val="dk1"/>
                </a:solidFill>
                <a:latin typeface="Economica"/>
                <a:ea typeface="Economica"/>
                <a:cs typeface="Economica"/>
                <a:sym typeface="Economica"/>
              </a:defRPr>
            </a:lvl6pPr>
            <a:lvl7pPr lvl="6" algn="r">
              <a:buNone/>
              <a:defRPr sz="1000">
                <a:solidFill>
                  <a:schemeClr val="dk1"/>
                </a:solidFill>
                <a:latin typeface="Economica"/>
                <a:ea typeface="Economica"/>
                <a:cs typeface="Economica"/>
                <a:sym typeface="Economica"/>
              </a:defRPr>
            </a:lvl7pPr>
            <a:lvl8pPr lvl="7" algn="r">
              <a:buNone/>
              <a:defRPr sz="1000">
                <a:solidFill>
                  <a:schemeClr val="dk1"/>
                </a:solidFill>
                <a:latin typeface="Economica"/>
                <a:ea typeface="Economica"/>
                <a:cs typeface="Economica"/>
                <a:sym typeface="Economica"/>
              </a:defRPr>
            </a:lvl8pPr>
            <a:lvl9pPr lvl="8" algn="r">
              <a:buNone/>
              <a:defRPr sz="1000">
                <a:solidFill>
                  <a:schemeClr val="dk1"/>
                </a:solidFill>
                <a:latin typeface="Economica"/>
                <a:ea typeface="Economica"/>
                <a:cs typeface="Economica"/>
                <a:sym typeface="Economica"/>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xml"/><Relationship Id="rId3" Type="http://schemas.openxmlformats.org/officeDocument/2006/relationships/image" Target="../media/image6.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17.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image" Target="../media/image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image" Target="../media/image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 Id="rId3" Type="http://schemas.openxmlformats.org/officeDocument/2006/relationships/image" Target="../media/image1.png"/><Relationship Id="rId4" Type="http://schemas.openxmlformats.org/officeDocument/2006/relationships/image" Target="../media/image11.png"/><Relationship Id="rId5" Type="http://schemas.openxmlformats.org/officeDocument/2006/relationships/image" Target="../media/image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 Id="rId3" Type="http://schemas.openxmlformats.org/officeDocument/2006/relationships/image" Target="../media/image1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 Id="rId3" Type="http://schemas.openxmlformats.org/officeDocument/2006/relationships/image" Target="../media/image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 Id="rId3" Type="http://schemas.openxmlformats.org/officeDocument/2006/relationships/image" Target="../media/image19.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0.png"/><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 Id="rId3" Type="http://schemas.openxmlformats.org/officeDocument/2006/relationships/image" Target="../media/image1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xml"/><Relationship Id="rId3" Type="http://schemas.openxmlformats.org/officeDocument/2006/relationships/image" Target="../media/image14.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16.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15.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1" name="Shape 61"/>
        <p:cNvGrpSpPr/>
        <p:nvPr/>
      </p:nvGrpSpPr>
      <p:grpSpPr>
        <a:xfrm>
          <a:off x="0" y="0"/>
          <a:ext cx="0" cy="0"/>
          <a:chOff x="0" y="0"/>
          <a:chExt cx="0" cy="0"/>
        </a:xfrm>
      </p:grpSpPr>
      <p:sp>
        <p:nvSpPr>
          <p:cNvPr id="62" name="Google Shape;62;p13"/>
          <p:cNvSpPr txBox="1"/>
          <p:nvPr>
            <p:ph idx="4294967295" type="ctrTitle"/>
          </p:nvPr>
        </p:nvSpPr>
        <p:spPr>
          <a:xfrm>
            <a:off x="2621250" y="1655850"/>
            <a:ext cx="4025700" cy="8124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b="1" lang="en"/>
              <a:t>Java Zone Coffee Shop</a:t>
            </a:r>
            <a:endParaRPr b="1"/>
          </a:p>
        </p:txBody>
      </p:sp>
      <p:sp>
        <p:nvSpPr>
          <p:cNvPr id="63" name="Google Shape;63;p13"/>
          <p:cNvSpPr txBox="1"/>
          <p:nvPr>
            <p:ph idx="4294967295" type="subTitle"/>
          </p:nvPr>
        </p:nvSpPr>
        <p:spPr>
          <a:xfrm>
            <a:off x="3804900" y="2468250"/>
            <a:ext cx="1948200" cy="1029600"/>
          </a:xfrm>
          <a:prstGeom prst="rect">
            <a:avLst/>
          </a:prstGeom>
        </p:spPr>
        <p:txBody>
          <a:bodyPr anchorCtr="0" anchor="t" bIns="91425" lIns="91425" spcFirstLastPara="1" rIns="91425" wrap="square" tIns="91425">
            <a:normAutofit fontScale="77500" lnSpcReduction="20000"/>
          </a:bodyPr>
          <a:lstStyle/>
          <a:p>
            <a:pPr indent="0" lvl="0" marL="0" rtl="0" algn="l">
              <a:lnSpc>
                <a:spcPct val="80000"/>
              </a:lnSpc>
              <a:spcBef>
                <a:spcPts val="0"/>
              </a:spcBef>
              <a:spcAft>
                <a:spcPts val="0"/>
              </a:spcAft>
              <a:buSzPct val="56204"/>
              <a:buNone/>
            </a:pPr>
            <a:r>
              <a:rPr b="1" lang="en" sz="1370"/>
              <a:t>Sarah Greene</a:t>
            </a:r>
            <a:endParaRPr b="1" sz="1370"/>
          </a:p>
          <a:p>
            <a:pPr indent="0" lvl="0" marL="0" rtl="0" algn="l">
              <a:lnSpc>
                <a:spcPct val="80000"/>
              </a:lnSpc>
              <a:spcBef>
                <a:spcPts val="1200"/>
              </a:spcBef>
              <a:spcAft>
                <a:spcPts val="0"/>
              </a:spcAft>
              <a:buSzPct val="56204"/>
              <a:buNone/>
            </a:pPr>
            <a:r>
              <a:rPr b="1" lang="en" sz="1370"/>
              <a:t>Andrew Hoskins</a:t>
            </a:r>
            <a:endParaRPr b="1" sz="1370"/>
          </a:p>
          <a:p>
            <a:pPr indent="0" lvl="0" marL="0" rtl="0" algn="l">
              <a:lnSpc>
                <a:spcPct val="80000"/>
              </a:lnSpc>
              <a:spcBef>
                <a:spcPts val="1200"/>
              </a:spcBef>
              <a:spcAft>
                <a:spcPts val="0"/>
              </a:spcAft>
              <a:buSzPct val="56204"/>
              <a:buNone/>
            </a:pPr>
            <a:r>
              <a:rPr b="1" lang="en" sz="1370"/>
              <a:t>Joseph Nguyen </a:t>
            </a:r>
            <a:endParaRPr b="1" sz="1370"/>
          </a:p>
          <a:p>
            <a:pPr indent="0" lvl="0" marL="0" rtl="0" algn="l">
              <a:lnSpc>
                <a:spcPct val="80000"/>
              </a:lnSpc>
              <a:spcBef>
                <a:spcPts val="1200"/>
              </a:spcBef>
              <a:spcAft>
                <a:spcPts val="1200"/>
              </a:spcAft>
              <a:buSzPct val="56204"/>
              <a:buNone/>
            </a:pPr>
            <a:r>
              <a:rPr b="1" lang="en" sz="1370"/>
              <a:t>Daiki Shinoda</a:t>
            </a:r>
            <a:endParaRPr b="1" sz="137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22"/>
          <p:cNvSpPr txBox="1"/>
          <p:nvPr>
            <p:ph idx="4294967295" type="title"/>
          </p:nvPr>
        </p:nvSpPr>
        <p:spPr>
          <a:xfrm>
            <a:off x="203400" y="4108600"/>
            <a:ext cx="8737200" cy="8118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b="1" lang="en" sz="4250"/>
              <a:t>CRUD Matrix</a:t>
            </a:r>
            <a:endParaRPr b="1" sz="4250"/>
          </a:p>
        </p:txBody>
      </p:sp>
      <p:pic>
        <p:nvPicPr>
          <p:cNvPr id="119" name="Google Shape;119;p22"/>
          <p:cNvPicPr preferRelativeResize="0"/>
          <p:nvPr/>
        </p:nvPicPr>
        <p:blipFill rotWithShape="1">
          <a:blip r:embed="rId3">
            <a:alphaModFix/>
          </a:blip>
          <a:srcRect b="15583" l="0" r="0" t="16035"/>
          <a:stretch/>
        </p:blipFill>
        <p:spPr>
          <a:xfrm>
            <a:off x="203400" y="155225"/>
            <a:ext cx="8737198" cy="377512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graphicFrame>
        <p:nvGraphicFramePr>
          <p:cNvPr id="124" name="Google Shape;124;p23"/>
          <p:cNvGraphicFramePr/>
          <p:nvPr/>
        </p:nvGraphicFramePr>
        <p:xfrm>
          <a:off x="948850" y="650875"/>
          <a:ext cx="3000000" cy="3000000"/>
        </p:xfrm>
        <a:graphic>
          <a:graphicData uri="http://schemas.openxmlformats.org/drawingml/2006/table">
            <a:tbl>
              <a:tblPr>
                <a:noFill/>
                <a:tableStyleId>{EDF41B2D-0DBD-45E6-B393-72465F6AB2E9}</a:tableStyleId>
              </a:tblPr>
              <a:tblGrid>
                <a:gridCol w="1751200"/>
                <a:gridCol w="1242775"/>
                <a:gridCol w="1398150"/>
                <a:gridCol w="1398150"/>
                <a:gridCol w="1666475"/>
              </a:tblGrid>
              <a:tr h="941700">
                <a:tc gridSpan="4">
                  <a:txBody>
                    <a:bodyPr/>
                    <a:lstStyle/>
                    <a:p>
                      <a:pPr indent="0" lvl="0" marL="0" rtl="0" algn="l">
                        <a:spcBef>
                          <a:spcPts val="0"/>
                        </a:spcBef>
                        <a:spcAft>
                          <a:spcPts val="0"/>
                        </a:spcAft>
                        <a:buNone/>
                      </a:pPr>
                      <a:r>
                        <a:rPr lang="en" sz="1800">
                          <a:solidFill>
                            <a:srgbClr val="44546A"/>
                          </a:solidFill>
                        </a:rPr>
                        <a:t>CSCI 4300 Group 6 Project CRUD Matrix</a:t>
                      </a:r>
                      <a:endParaRPr sz="1800">
                        <a:solidFill>
                          <a:srgbClr val="44546A"/>
                        </a:solidFill>
                      </a:endParaRPr>
                    </a:p>
                  </a:txBody>
                  <a:tcPr marT="9525" marB="91425" marR="9525" marL="9525" anchor="b">
                    <a:lnB cap="flat" cmpd="sng" w="25300">
                      <a:solidFill>
                        <a:srgbClr val="3F3F3F"/>
                      </a:solidFill>
                      <a:prstDash val="solid"/>
                      <a:round/>
                      <a:headEnd len="sm" w="sm" type="none"/>
                      <a:tailEnd len="sm" w="sm" type="none"/>
                    </a:lnB>
                  </a:tcPr>
                </a:tc>
                <a:tc hMerge="1"/>
                <a:tc hMerge="1"/>
                <a:tc hMerge="1"/>
                <a:tc>
                  <a:txBody>
                    <a:bodyPr/>
                    <a:lstStyle/>
                    <a:p>
                      <a:pPr indent="0" lvl="0" marL="0" rtl="0" algn="l">
                        <a:spcBef>
                          <a:spcPts val="0"/>
                        </a:spcBef>
                        <a:spcAft>
                          <a:spcPts val="0"/>
                        </a:spcAft>
                        <a:buNone/>
                      </a:pPr>
                      <a:r>
                        <a:t/>
                      </a:r>
                      <a:endParaRPr/>
                    </a:p>
                  </a:txBody>
                  <a:tcPr marT="9525" marB="91425" marR="9525" marL="9525" anchor="b">
                    <a:lnB cap="flat" cmpd="sng" w="25300">
                      <a:solidFill>
                        <a:srgbClr val="3F3F3F"/>
                      </a:solidFill>
                      <a:prstDash val="solid"/>
                      <a:round/>
                      <a:headEnd len="sm" w="sm" type="none"/>
                      <a:tailEnd len="sm" w="sm" type="none"/>
                    </a:lnB>
                  </a:tcPr>
                </a:tc>
              </a:tr>
              <a:tr h="392575">
                <a:tc>
                  <a:txBody>
                    <a:bodyPr/>
                    <a:lstStyle/>
                    <a:p>
                      <a:pPr indent="0" lvl="0" marL="0" rtl="0" algn="l">
                        <a:spcBef>
                          <a:spcPts val="0"/>
                        </a:spcBef>
                        <a:spcAft>
                          <a:spcPts val="0"/>
                        </a:spcAft>
                        <a:buNone/>
                      </a:pPr>
                      <a:r>
                        <a:rPr lang="en" sz="1100">
                          <a:latin typeface="Calibri"/>
                          <a:ea typeface="Calibri"/>
                          <a:cs typeface="Calibri"/>
                          <a:sym typeface="Calibri"/>
                        </a:rPr>
                        <a:t>Forms x Tables</a:t>
                      </a:r>
                      <a:endParaRPr sz="1100">
                        <a:latin typeface="Calibri"/>
                        <a:ea typeface="Calibri"/>
                        <a:cs typeface="Calibri"/>
                        <a:sym typeface="Calibri"/>
                      </a:endParaRPr>
                    </a:p>
                  </a:txBody>
                  <a:tcPr marT="9525" marB="91425" marR="9525" marL="9525" anchor="b">
                    <a:lnL cap="flat" cmpd="sng" w="25300">
                      <a:solidFill>
                        <a:srgbClr val="3F3F3F"/>
                      </a:solidFill>
                      <a:prstDash val="solid"/>
                      <a:round/>
                      <a:headEnd len="sm" w="sm" type="none"/>
                      <a:tailEnd len="sm" w="sm" type="none"/>
                    </a:lnL>
                    <a:lnR cap="flat" cmpd="sng" w="25300">
                      <a:solidFill>
                        <a:srgbClr val="3F3F3F"/>
                      </a:solidFill>
                      <a:prstDash val="solid"/>
                      <a:round/>
                      <a:headEnd len="sm" w="sm" type="none"/>
                      <a:tailEnd len="sm" w="sm" type="none"/>
                    </a:lnR>
                    <a:lnT cap="flat" cmpd="sng" w="25300">
                      <a:solidFill>
                        <a:srgbClr val="3F3F3F"/>
                      </a:solidFill>
                      <a:prstDash val="solid"/>
                      <a:round/>
                      <a:headEnd len="sm" w="sm" type="none"/>
                      <a:tailEnd len="sm" w="sm" type="none"/>
                    </a:lnT>
                    <a:lnB cap="flat" cmpd="sng" w="25300">
                      <a:solidFill>
                        <a:srgbClr val="3F3F3F"/>
                      </a:solidFill>
                      <a:prstDash val="solid"/>
                      <a:round/>
                      <a:headEnd len="sm" w="sm" type="none"/>
                      <a:tailEnd len="sm" w="sm" type="none"/>
                    </a:lnB>
                    <a:solidFill>
                      <a:srgbClr val="D9E1F2"/>
                    </a:solidFill>
                  </a:tcPr>
                </a:tc>
                <a:tc>
                  <a:txBody>
                    <a:bodyPr/>
                    <a:lstStyle/>
                    <a:p>
                      <a:pPr indent="0" lvl="0" marL="0" rtl="0" algn="l">
                        <a:spcBef>
                          <a:spcPts val="0"/>
                        </a:spcBef>
                        <a:spcAft>
                          <a:spcPts val="0"/>
                        </a:spcAft>
                        <a:buNone/>
                      </a:pPr>
                      <a:r>
                        <a:rPr lang="en" sz="1100">
                          <a:solidFill>
                            <a:srgbClr val="FFFFFF"/>
                          </a:solidFill>
                          <a:latin typeface="Calibri"/>
                          <a:ea typeface="Calibri"/>
                          <a:cs typeface="Calibri"/>
                          <a:sym typeface="Calibri"/>
                        </a:rPr>
                        <a:t>Products</a:t>
                      </a:r>
                      <a:endParaRPr sz="1100">
                        <a:solidFill>
                          <a:srgbClr val="FFFFFF"/>
                        </a:solidFill>
                        <a:latin typeface="Calibri"/>
                        <a:ea typeface="Calibri"/>
                        <a:cs typeface="Calibri"/>
                        <a:sym typeface="Calibri"/>
                      </a:endParaRPr>
                    </a:p>
                  </a:txBody>
                  <a:tcPr marT="9525" marB="91425" marR="9525" marL="9525" anchor="b">
                    <a:lnL cap="flat" cmpd="sng" w="25300">
                      <a:solidFill>
                        <a:srgbClr val="3F3F3F"/>
                      </a:solidFill>
                      <a:prstDash val="solid"/>
                      <a:round/>
                      <a:headEnd len="sm" w="sm" type="none"/>
                      <a:tailEnd len="sm" w="sm" type="none"/>
                    </a:lnL>
                    <a:lnR cap="flat" cmpd="sng" w="25300">
                      <a:solidFill>
                        <a:srgbClr val="3F3F3F"/>
                      </a:solidFill>
                      <a:prstDash val="solid"/>
                      <a:round/>
                      <a:headEnd len="sm" w="sm" type="none"/>
                      <a:tailEnd len="sm" w="sm" type="none"/>
                    </a:lnR>
                    <a:lnT cap="flat" cmpd="sng" w="25300">
                      <a:solidFill>
                        <a:srgbClr val="3F3F3F"/>
                      </a:solidFill>
                      <a:prstDash val="solid"/>
                      <a:round/>
                      <a:headEnd len="sm" w="sm" type="none"/>
                      <a:tailEnd len="sm" w="sm" type="none"/>
                    </a:lnT>
                    <a:lnB cap="flat" cmpd="sng" w="25300">
                      <a:solidFill>
                        <a:srgbClr val="3F3F3F"/>
                      </a:solidFill>
                      <a:prstDash val="solid"/>
                      <a:round/>
                      <a:headEnd len="sm" w="sm" type="none"/>
                      <a:tailEnd len="sm" w="sm" type="none"/>
                    </a:lnB>
                    <a:solidFill>
                      <a:srgbClr val="4472C4"/>
                    </a:solidFill>
                  </a:tcPr>
                </a:tc>
                <a:tc>
                  <a:txBody>
                    <a:bodyPr/>
                    <a:lstStyle/>
                    <a:p>
                      <a:pPr indent="0" lvl="0" marL="0" rtl="0" algn="l">
                        <a:spcBef>
                          <a:spcPts val="0"/>
                        </a:spcBef>
                        <a:spcAft>
                          <a:spcPts val="0"/>
                        </a:spcAft>
                        <a:buNone/>
                      </a:pPr>
                      <a:r>
                        <a:rPr lang="en" sz="1100">
                          <a:latin typeface="Calibri"/>
                          <a:ea typeface="Calibri"/>
                          <a:cs typeface="Calibri"/>
                          <a:sym typeface="Calibri"/>
                        </a:rPr>
                        <a:t>Customers</a:t>
                      </a:r>
                      <a:endParaRPr sz="1100">
                        <a:latin typeface="Calibri"/>
                        <a:ea typeface="Calibri"/>
                        <a:cs typeface="Calibri"/>
                        <a:sym typeface="Calibri"/>
                      </a:endParaRPr>
                    </a:p>
                  </a:txBody>
                  <a:tcPr marT="9525" marB="91425" marR="9525" marL="9525" anchor="b">
                    <a:lnL cap="flat" cmpd="sng" w="25300">
                      <a:solidFill>
                        <a:srgbClr val="3F3F3F"/>
                      </a:solidFill>
                      <a:prstDash val="solid"/>
                      <a:round/>
                      <a:headEnd len="sm" w="sm" type="none"/>
                      <a:tailEnd len="sm" w="sm" type="none"/>
                    </a:lnL>
                    <a:lnR cap="flat" cmpd="sng" w="25300">
                      <a:solidFill>
                        <a:srgbClr val="3F3F3F"/>
                      </a:solidFill>
                      <a:prstDash val="solid"/>
                      <a:round/>
                      <a:headEnd len="sm" w="sm" type="none"/>
                      <a:tailEnd len="sm" w="sm" type="none"/>
                    </a:lnR>
                    <a:lnT cap="flat" cmpd="sng" w="25300">
                      <a:solidFill>
                        <a:srgbClr val="3F3F3F"/>
                      </a:solidFill>
                      <a:prstDash val="solid"/>
                      <a:round/>
                      <a:headEnd len="sm" w="sm" type="none"/>
                      <a:tailEnd len="sm" w="sm" type="none"/>
                    </a:lnT>
                    <a:lnB cap="flat" cmpd="sng" w="25300">
                      <a:solidFill>
                        <a:srgbClr val="3F3F3F"/>
                      </a:solidFill>
                      <a:prstDash val="solid"/>
                      <a:round/>
                      <a:headEnd len="sm" w="sm" type="none"/>
                      <a:tailEnd len="sm" w="sm" type="none"/>
                    </a:lnB>
                    <a:solidFill>
                      <a:srgbClr val="B4C6E7"/>
                    </a:solidFill>
                  </a:tcPr>
                </a:tc>
                <a:tc>
                  <a:txBody>
                    <a:bodyPr/>
                    <a:lstStyle/>
                    <a:p>
                      <a:pPr indent="0" lvl="0" marL="0" rtl="0" algn="l">
                        <a:spcBef>
                          <a:spcPts val="0"/>
                        </a:spcBef>
                        <a:spcAft>
                          <a:spcPts val="0"/>
                        </a:spcAft>
                        <a:buNone/>
                      </a:pPr>
                      <a:r>
                        <a:rPr lang="en" sz="1100">
                          <a:solidFill>
                            <a:srgbClr val="FFFFFF"/>
                          </a:solidFill>
                          <a:latin typeface="Calibri"/>
                          <a:ea typeface="Calibri"/>
                          <a:cs typeface="Calibri"/>
                          <a:sym typeface="Calibri"/>
                        </a:rPr>
                        <a:t>Orders</a:t>
                      </a:r>
                      <a:endParaRPr sz="1100">
                        <a:solidFill>
                          <a:srgbClr val="FFFFFF"/>
                        </a:solidFill>
                        <a:latin typeface="Calibri"/>
                        <a:ea typeface="Calibri"/>
                        <a:cs typeface="Calibri"/>
                        <a:sym typeface="Calibri"/>
                      </a:endParaRPr>
                    </a:p>
                  </a:txBody>
                  <a:tcPr marT="9525" marB="91425" marR="9525" marL="9525" anchor="b">
                    <a:lnL cap="flat" cmpd="sng" w="25300">
                      <a:solidFill>
                        <a:srgbClr val="3F3F3F"/>
                      </a:solidFill>
                      <a:prstDash val="solid"/>
                      <a:round/>
                      <a:headEnd len="sm" w="sm" type="none"/>
                      <a:tailEnd len="sm" w="sm" type="none"/>
                    </a:lnL>
                    <a:lnR cap="flat" cmpd="sng" w="25300">
                      <a:solidFill>
                        <a:srgbClr val="3F3F3F"/>
                      </a:solidFill>
                      <a:prstDash val="solid"/>
                      <a:round/>
                      <a:headEnd len="sm" w="sm" type="none"/>
                      <a:tailEnd len="sm" w="sm" type="none"/>
                    </a:lnR>
                    <a:lnT cap="flat" cmpd="sng" w="25300">
                      <a:solidFill>
                        <a:srgbClr val="3F3F3F"/>
                      </a:solidFill>
                      <a:prstDash val="solid"/>
                      <a:round/>
                      <a:headEnd len="sm" w="sm" type="none"/>
                      <a:tailEnd len="sm" w="sm" type="none"/>
                    </a:lnT>
                    <a:lnB cap="flat" cmpd="sng" w="25300">
                      <a:solidFill>
                        <a:srgbClr val="3F3F3F"/>
                      </a:solidFill>
                      <a:prstDash val="solid"/>
                      <a:round/>
                      <a:headEnd len="sm" w="sm" type="none"/>
                      <a:tailEnd len="sm" w="sm" type="none"/>
                    </a:lnB>
                    <a:solidFill>
                      <a:srgbClr val="4472C4"/>
                    </a:solidFill>
                  </a:tcPr>
                </a:tc>
                <a:tc>
                  <a:txBody>
                    <a:bodyPr/>
                    <a:lstStyle/>
                    <a:p>
                      <a:pPr indent="0" lvl="0" marL="0" rtl="0" algn="l">
                        <a:spcBef>
                          <a:spcPts val="0"/>
                        </a:spcBef>
                        <a:spcAft>
                          <a:spcPts val="0"/>
                        </a:spcAft>
                        <a:buNone/>
                      </a:pPr>
                      <a:r>
                        <a:rPr lang="en" sz="1100">
                          <a:latin typeface="Calibri"/>
                          <a:ea typeface="Calibri"/>
                          <a:cs typeface="Calibri"/>
                          <a:sym typeface="Calibri"/>
                        </a:rPr>
                        <a:t>Order Details</a:t>
                      </a:r>
                      <a:endParaRPr sz="1100">
                        <a:latin typeface="Calibri"/>
                        <a:ea typeface="Calibri"/>
                        <a:cs typeface="Calibri"/>
                        <a:sym typeface="Calibri"/>
                      </a:endParaRPr>
                    </a:p>
                  </a:txBody>
                  <a:tcPr marT="9525" marB="91425" marR="9525" marL="9525" anchor="b">
                    <a:lnL cap="flat" cmpd="sng" w="25300">
                      <a:solidFill>
                        <a:srgbClr val="3F3F3F"/>
                      </a:solidFill>
                      <a:prstDash val="solid"/>
                      <a:round/>
                      <a:headEnd len="sm" w="sm" type="none"/>
                      <a:tailEnd len="sm" w="sm" type="none"/>
                    </a:lnL>
                    <a:lnR cap="flat" cmpd="sng" w="25300">
                      <a:solidFill>
                        <a:srgbClr val="3F3F3F"/>
                      </a:solidFill>
                      <a:prstDash val="solid"/>
                      <a:round/>
                      <a:headEnd len="sm" w="sm" type="none"/>
                      <a:tailEnd len="sm" w="sm" type="none"/>
                    </a:lnR>
                    <a:lnT cap="flat" cmpd="sng" w="25300">
                      <a:solidFill>
                        <a:srgbClr val="3F3F3F"/>
                      </a:solidFill>
                      <a:prstDash val="solid"/>
                      <a:round/>
                      <a:headEnd len="sm" w="sm" type="none"/>
                      <a:tailEnd len="sm" w="sm" type="none"/>
                    </a:lnT>
                    <a:lnB cap="flat" cmpd="sng" w="25300">
                      <a:solidFill>
                        <a:srgbClr val="3F3F3F"/>
                      </a:solidFill>
                      <a:prstDash val="solid"/>
                      <a:round/>
                      <a:headEnd len="sm" w="sm" type="none"/>
                      <a:tailEnd len="sm" w="sm" type="none"/>
                    </a:lnB>
                    <a:solidFill>
                      <a:srgbClr val="B4C6E7"/>
                    </a:solidFill>
                  </a:tcPr>
                </a:tc>
              </a:tr>
              <a:tr h="392575">
                <a:tc>
                  <a:txBody>
                    <a:bodyPr/>
                    <a:lstStyle/>
                    <a:p>
                      <a:pPr indent="0" lvl="0" marL="0" rtl="0" algn="l">
                        <a:spcBef>
                          <a:spcPts val="0"/>
                        </a:spcBef>
                        <a:spcAft>
                          <a:spcPts val="0"/>
                        </a:spcAft>
                        <a:buNone/>
                      </a:pPr>
                      <a:r>
                        <a:rPr lang="en" sz="1100">
                          <a:solidFill>
                            <a:srgbClr val="FFFFFF"/>
                          </a:solidFill>
                          <a:latin typeface="Calibri"/>
                          <a:ea typeface="Calibri"/>
                          <a:cs typeface="Calibri"/>
                          <a:sym typeface="Calibri"/>
                        </a:rPr>
                        <a:t>Home</a:t>
                      </a:r>
                      <a:endParaRPr sz="1100">
                        <a:solidFill>
                          <a:srgbClr val="FFFFFF"/>
                        </a:solidFill>
                        <a:latin typeface="Calibri"/>
                        <a:ea typeface="Calibri"/>
                        <a:cs typeface="Calibri"/>
                        <a:sym typeface="Calibri"/>
                      </a:endParaRPr>
                    </a:p>
                  </a:txBody>
                  <a:tcPr marT="9525" marB="91425" marR="9525" marL="9525" anchor="b">
                    <a:lnL cap="flat" cmpd="sng" w="25300">
                      <a:solidFill>
                        <a:srgbClr val="3F3F3F"/>
                      </a:solidFill>
                      <a:prstDash val="solid"/>
                      <a:round/>
                      <a:headEnd len="sm" w="sm" type="none"/>
                      <a:tailEnd len="sm" w="sm" type="none"/>
                    </a:lnL>
                    <a:lnR cap="flat" cmpd="sng" w="25300">
                      <a:solidFill>
                        <a:srgbClr val="3F3F3F"/>
                      </a:solidFill>
                      <a:prstDash val="solid"/>
                      <a:round/>
                      <a:headEnd len="sm" w="sm" type="none"/>
                      <a:tailEnd len="sm" w="sm" type="none"/>
                    </a:lnR>
                    <a:lnT cap="flat" cmpd="sng" w="25300">
                      <a:solidFill>
                        <a:srgbClr val="3F3F3F"/>
                      </a:solidFill>
                      <a:prstDash val="solid"/>
                      <a:round/>
                      <a:headEnd len="sm" w="sm" type="none"/>
                      <a:tailEnd len="sm" w="sm" type="none"/>
                    </a:lnT>
                    <a:lnB cap="flat" cmpd="sng" w="25300">
                      <a:solidFill>
                        <a:srgbClr val="3F3F3F"/>
                      </a:solidFill>
                      <a:prstDash val="solid"/>
                      <a:round/>
                      <a:headEnd len="sm" w="sm" type="none"/>
                      <a:tailEnd len="sm" w="sm" type="none"/>
                    </a:lnB>
                    <a:solidFill>
                      <a:srgbClr val="4472C4"/>
                    </a:solidFill>
                  </a:tcPr>
                </a:tc>
                <a:tc>
                  <a:txBody>
                    <a:bodyPr/>
                    <a:lstStyle/>
                    <a:p>
                      <a:pPr indent="0" lvl="0" marL="0" rtl="0" algn="l">
                        <a:spcBef>
                          <a:spcPts val="0"/>
                        </a:spcBef>
                        <a:spcAft>
                          <a:spcPts val="0"/>
                        </a:spcAft>
                        <a:buNone/>
                      </a:pPr>
                      <a:r>
                        <a:rPr lang="en" sz="1100">
                          <a:latin typeface="Calibri"/>
                          <a:ea typeface="Calibri"/>
                          <a:cs typeface="Calibri"/>
                          <a:sym typeface="Calibri"/>
                        </a:rPr>
                        <a:t>R</a:t>
                      </a:r>
                      <a:endParaRPr sz="1100">
                        <a:latin typeface="Calibri"/>
                        <a:ea typeface="Calibri"/>
                        <a:cs typeface="Calibri"/>
                        <a:sym typeface="Calibri"/>
                      </a:endParaRPr>
                    </a:p>
                  </a:txBody>
                  <a:tcPr marT="9525" marB="91425" marR="9525" marL="9525" anchor="b">
                    <a:lnL cap="flat" cmpd="sng" w="25300">
                      <a:solidFill>
                        <a:srgbClr val="3F3F3F"/>
                      </a:solidFill>
                      <a:prstDash val="solid"/>
                      <a:round/>
                      <a:headEnd len="sm" w="sm" type="none"/>
                      <a:tailEnd len="sm" w="sm" type="none"/>
                    </a:lnL>
                    <a:lnR cap="flat" cmpd="sng" w="25300">
                      <a:solidFill>
                        <a:srgbClr val="3F3F3F"/>
                      </a:solidFill>
                      <a:prstDash val="solid"/>
                      <a:round/>
                      <a:headEnd len="sm" w="sm" type="none"/>
                      <a:tailEnd len="sm" w="sm" type="none"/>
                    </a:lnR>
                    <a:lnT cap="flat" cmpd="sng" w="25300">
                      <a:solidFill>
                        <a:srgbClr val="3F3F3F"/>
                      </a:solidFill>
                      <a:prstDash val="solid"/>
                      <a:round/>
                      <a:headEnd len="sm" w="sm" type="none"/>
                      <a:tailEnd len="sm" w="sm" type="none"/>
                    </a:lnT>
                    <a:lnB cap="flat" cmpd="sng" w="25300">
                      <a:solidFill>
                        <a:srgbClr val="3F3F3F"/>
                      </a:solidFill>
                      <a:prstDash val="solid"/>
                      <a:round/>
                      <a:headEnd len="sm" w="sm" type="none"/>
                      <a:tailEnd len="sm" w="sm" type="none"/>
                    </a:lnB>
                    <a:solidFill>
                      <a:srgbClr val="D9E1F2"/>
                    </a:solidFill>
                  </a:tcPr>
                </a:tc>
                <a:tc>
                  <a:txBody>
                    <a:bodyPr/>
                    <a:lstStyle/>
                    <a:p>
                      <a:pPr indent="0" lvl="0" marL="0" rtl="0" algn="l">
                        <a:spcBef>
                          <a:spcPts val="0"/>
                        </a:spcBef>
                        <a:spcAft>
                          <a:spcPts val="0"/>
                        </a:spcAft>
                        <a:buNone/>
                      </a:pPr>
                      <a:r>
                        <a:rPr lang="en" sz="1100">
                          <a:latin typeface="Calibri"/>
                          <a:ea typeface="Calibri"/>
                          <a:cs typeface="Calibri"/>
                          <a:sym typeface="Calibri"/>
                        </a:rPr>
                        <a:t> </a:t>
                      </a:r>
                      <a:endParaRPr sz="1100">
                        <a:latin typeface="Calibri"/>
                        <a:ea typeface="Calibri"/>
                        <a:cs typeface="Calibri"/>
                        <a:sym typeface="Calibri"/>
                      </a:endParaRPr>
                    </a:p>
                  </a:txBody>
                  <a:tcPr marT="9525" marB="91425" marR="9525" marL="9525" anchor="b">
                    <a:lnL cap="flat" cmpd="sng" w="25300">
                      <a:solidFill>
                        <a:srgbClr val="3F3F3F"/>
                      </a:solidFill>
                      <a:prstDash val="solid"/>
                      <a:round/>
                      <a:headEnd len="sm" w="sm" type="none"/>
                      <a:tailEnd len="sm" w="sm" type="none"/>
                    </a:lnL>
                    <a:lnR cap="flat" cmpd="sng" w="25300">
                      <a:solidFill>
                        <a:srgbClr val="3F3F3F"/>
                      </a:solidFill>
                      <a:prstDash val="solid"/>
                      <a:round/>
                      <a:headEnd len="sm" w="sm" type="none"/>
                      <a:tailEnd len="sm" w="sm" type="none"/>
                    </a:lnR>
                    <a:lnT cap="flat" cmpd="sng" w="25300">
                      <a:solidFill>
                        <a:srgbClr val="3F3F3F"/>
                      </a:solidFill>
                      <a:prstDash val="solid"/>
                      <a:round/>
                      <a:headEnd len="sm" w="sm" type="none"/>
                      <a:tailEnd len="sm" w="sm" type="none"/>
                    </a:lnT>
                    <a:lnB cap="flat" cmpd="sng" w="25300">
                      <a:solidFill>
                        <a:srgbClr val="3F3F3F"/>
                      </a:solidFill>
                      <a:prstDash val="solid"/>
                      <a:round/>
                      <a:headEnd len="sm" w="sm" type="none"/>
                      <a:tailEnd len="sm" w="sm" type="none"/>
                    </a:lnB>
                    <a:solidFill>
                      <a:srgbClr val="D9E1F2"/>
                    </a:solidFill>
                  </a:tcPr>
                </a:tc>
                <a:tc>
                  <a:txBody>
                    <a:bodyPr/>
                    <a:lstStyle/>
                    <a:p>
                      <a:pPr indent="0" lvl="0" marL="0" rtl="0" algn="l">
                        <a:spcBef>
                          <a:spcPts val="0"/>
                        </a:spcBef>
                        <a:spcAft>
                          <a:spcPts val="0"/>
                        </a:spcAft>
                        <a:buNone/>
                      </a:pPr>
                      <a:r>
                        <a:rPr lang="en" sz="1100">
                          <a:latin typeface="Calibri"/>
                          <a:ea typeface="Calibri"/>
                          <a:cs typeface="Calibri"/>
                          <a:sym typeface="Calibri"/>
                        </a:rPr>
                        <a:t> </a:t>
                      </a:r>
                      <a:endParaRPr sz="1100">
                        <a:latin typeface="Calibri"/>
                        <a:ea typeface="Calibri"/>
                        <a:cs typeface="Calibri"/>
                        <a:sym typeface="Calibri"/>
                      </a:endParaRPr>
                    </a:p>
                  </a:txBody>
                  <a:tcPr marT="9525" marB="91425" marR="9525" marL="9525" anchor="b">
                    <a:lnL cap="flat" cmpd="sng" w="25300">
                      <a:solidFill>
                        <a:srgbClr val="3F3F3F"/>
                      </a:solidFill>
                      <a:prstDash val="solid"/>
                      <a:round/>
                      <a:headEnd len="sm" w="sm" type="none"/>
                      <a:tailEnd len="sm" w="sm" type="none"/>
                    </a:lnL>
                    <a:lnR cap="flat" cmpd="sng" w="25300">
                      <a:solidFill>
                        <a:srgbClr val="3F3F3F"/>
                      </a:solidFill>
                      <a:prstDash val="solid"/>
                      <a:round/>
                      <a:headEnd len="sm" w="sm" type="none"/>
                      <a:tailEnd len="sm" w="sm" type="none"/>
                    </a:lnR>
                    <a:lnT cap="flat" cmpd="sng" w="25300">
                      <a:solidFill>
                        <a:srgbClr val="3F3F3F"/>
                      </a:solidFill>
                      <a:prstDash val="solid"/>
                      <a:round/>
                      <a:headEnd len="sm" w="sm" type="none"/>
                      <a:tailEnd len="sm" w="sm" type="none"/>
                    </a:lnT>
                    <a:lnB cap="flat" cmpd="sng" w="25300">
                      <a:solidFill>
                        <a:srgbClr val="3F3F3F"/>
                      </a:solidFill>
                      <a:prstDash val="solid"/>
                      <a:round/>
                      <a:headEnd len="sm" w="sm" type="none"/>
                      <a:tailEnd len="sm" w="sm" type="none"/>
                    </a:lnB>
                    <a:solidFill>
                      <a:srgbClr val="D9E1F2"/>
                    </a:solidFill>
                  </a:tcPr>
                </a:tc>
                <a:tc>
                  <a:txBody>
                    <a:bodyPr/>
                    <a:lstStyle/>
                    <a:p>
                      <a:pPr indent="0" lvl="0" marL="0" rtl="0" algn="l">
                        <a:spcBef>
                          <a:spcPts val="0"/>
                        </a:spcBef>
                        <a:spcAft>
                          <a:spcPts val="0"/>
                        </a:spcAft>
                        <a:buNone/>
                      </a:pPr>
                      <a:r>
                        <a:rPr lang="en" sz="1100">
                          <a:latin typeface="Calibri"/>
                          <a:ea typeface="Calibri"/>
                          <a:cs typeface="Calibri"/>
                          <a:sym typeface="Calibri"/>
                        </a:rPr>
                        <a:t> </a:t>
                      </a:r>
                      <a:endParaRPr sz="1100">
                        <a:latin typeface="Calibri"/>
                        <a:ea typeface="Calibri"/>
                        <a:cs typeface="Calibri"/>
                        <a:sym typeface="Calibri"/>
                      </a:endParaRPr>
                    </a:p>
                  </a:txBody>
                  <a:tcPr marT="9525" marB="91425" marR="9525" marL="9525" anchor="b">
                    <a:lnL cap="flat" cmpd="sng" w="25300">
                      <a:solidFill>
                        <a:srgbClr val="3F3F3F"/>
                      </a:solidFill>
                      <a:prstDash val="solid"/>
                      <a:round/>
                      <a:headEnd len="sm" w="sm" type="none"/>
                      <a:tailEnd len="sm" w="sm" type="none"/>
                    </a:lnL>
                    <a:lnR cap="flat" cmpd="sng" w="25300">
                      <a:solidFill>
                        <a:srgbClr val="3F3F3F"/>
                      </a:solidFill>
                      <a:prstDash val="solid"/>
                      <a:round/>
                      <a:headEnd len="sm" w="sm" type="none"/>
                      <a:tailEnd len="sm" w="sm" type="none"/>
                    </a:lnR>
                    <a:lnT cap="flat" cmpd="sng" w="25300">
                      <a:solidFill>
                        <a:srgbClr val="3F3F3F"/>
                      </a:solidFill>
                      <a:prstDash val="solid"/>
                      <a:round/>
                      <a:headEnd len="sm" w="sm" type="none"/>
                      <a:tailEnd len="sm" w="sm" type="none"/>
                    </a:lnT>
                    <a:lnB cap="flat" cmpd="sng" w="25300">
                      <a:solidFill>
                        <a:srgbClr val="3F3F3F"/>
                      </a:solidFill>
                      <a:prstDash val="solid"/>
                      <a:round/>
                      <a:headEnd len="sm" w="sm" type="none"/>
                      <a:tailEnd len="sm" w="sm" type="none"/>
                    </a:lnB>
                    <a:solidFill>
                      <a:srgbClr val="D9E1F2"/>
                    </a:solidFill>
                  </a:tcPr>
                </a:tc>
              </a:tr>
              <a:tr h="392575">
                <a:tc>
                  <a:txBody>
                    <a:bodyPr/>
                    <a:lstStyle/>
                    <a:p>
                      <a:pPr indent="0" lvl="0" marL="0" rtl="0" algn="l">
                        <a:spcBef>
                          <a:spcPts val="0"/>
                        </a:spcBef>
                        <a:spcAft>
                          <a:spcPts val="0"/>
                        </a:spcAft>
                        <a:buNone/>
                      </a:pPr>
                      <a:r>
                        <a:rPr lang="en" sz="1100">
                          <a:latin typeface="Calibri"/>
                          <a:ea typeface="Calibri"/>
                          <a:cs typeface="Calibri"/>
                          <a:sym typeface="Calibri"/>
                        </a:rPr>
                        <a:t>Foods</a:t>
                      </a:r>
                      <a:endParaRPr sz="1100">
                        <a:latin typeface="Calibri"/>
                        <a:ea typeface="Calibri"/>
                        <a:cs typeface="Calibri"/>
                        <a:sym typeface="Calibri"/>
                      </a:endParaRPr>
                    </a:p>
                  </a:txBody>
                  <a:tcPr marT="9525" marB="91425" marR="9525" marL="9525" anchor="b">
                    <a:lnL cap="flat" cmpd="sng" w="25300">
                      <a:solidFill>
                        <a:srgbClr val="3F3F3F"/>
                      </a:solidFill>
                      <a:prstDash val="solid"/>
                      <a:round/>
                      <a:headEnd len="sm" w="sm" type="none"/>
                      <a:tailEnd len="sm" w="sm" type="none"/>
                    </a:lnL>
                    <a:lnR cap="flat" cmpd="sng" w="25300">
                      <a:solidFill>
                        <a:srgbClr val="3F3F3F"/>
                      </a:solidFill>
                      <a:prstDash val="solid"/>
                      <a:round/>
                      <a:headEnd len="sm" w="sm" type="none"/>
                      <a:tailEnd len="sm" w="sm" type="none"/>
                    </a:lnR>
                    <a:lnT cap="flat" cmpd="sng" w="25300">
                      <a:solidFill>
                        <a:srgbClr val="3F3F3F"/>
                      </a:solidFill>
                      <a:prstDash val="solid"/>
                      <a:round/>
                      <a:headEnd len="sm" w="sm" type="none"/>
                      <a:tailEnd len="sm" w="sm" type="none"/>
                    </a:lnT>
                    <a:lnB cap="flat" cmpd="sng" w="25300">
                      <a:solidFill>
                        <a:srgbClr val="3F3F3F"/>
                      </a:solidFill>
                      <a:prstDash val="solid"/>
                      <a:round/>
                      <a:headEnd len="sm" w="sm" type="none"/>
                      <a:tailEnd len="sm" w="sm" type="none"/>
                    </a:lnB>
                    <a:solidFill>
                      <a:srgbClr val="B4C6E7"/>
                    </a:solidFill>
                  </a:tcPr>
                </a:tc>
                <a:tc>
                  <a:txBody>
                    <a:bodyPr/>
                    <a:lstStyle/>
                    <a:p>
                      <a:pPr indent="0" lvl="0" marL="0" rtl="0" algn="l">
                        <a:spcBef>
                          <a:spcPts val="0"/>
                        </a:spcBef>
                        <a:spcAft>
                          <a:spcPts val="0"/>
                        </a:spcAft>
                        <a:buNone/>
                      </a:pPr>
                      <a:r>
                        <a:rPr lang="en" sz="1100">
                          <a:latin typeface="Calibri"/>
                          <a:ea typeface="Calibri"/>
                          <a:cs typeface="Calibri"/>
                          <a:sym typeface="Calibri"/>
                        </a:rPr>
                        <a:t>RU</a:t>
                      </a:r>
                      <a:endParaRPr sz="1100">
                        <a:latin typeface="Calibri"/>
                        <a:ea typeface="Calibri"/>
                        <a:cs typeface="Calibri"/>
                        <a:sym typeface="Calibri"/>
                      </a:endParaRPr>
                    </a:p>
                  </a:txBody>
                  <a:tcPr marT="9525" marB="91425" marR="9525" marL="9525" anchor="b">
                    <a:lnL cap="flat" cmpd="sng" w="25300">
                      <a:solidFill>
                        <a:srgbClr val="3F3F3F"/>
                      </a:solidFill>
                      <a:prstDash val="solid"/>
                      <a:round/>
                      <a:headEnd len="sm" w="sm" type="none"/>
                      <a:tailEnd len="sm" w="sm" type="none"/>
                    </a:lnL>
                    <a:lnR cap="flat" cmpd="sng" w="25300">
                      <a:solidFill>
                        <a:srgbClr val="3F3F3F"/>
                      </a:solidFill>
                      <a:prstDash val="solid"/>
                      <a:round/>
                      <a:headEnd len="sm" w="sm" type="none"/>
                      <a:tailEnd len="sm" w="sm" type="none"/>
                    </a:lnR>
                    <a:lnT cap="flat" cmpd="sng" w="25300">
                      <a:solidFill>
                        <a:srgbClr val="3F3F3F"/>
                      </a:solidFill>
                      <a:prstDash val="solid"/>
                      <a:round/>
                      <a:headEnd len="sm" w="sm" type="none"/>
                      <a:tailEnd len="sm" w="sm" type="none"/>
                    </a:lnT>
                    <a:lnB cap="flat" cmpd="sng" w="25300">
                      <a:solidFill>
                        <a:srgbClr val="3F3F3F"/>
                      </a:solidFill>
                      <a:prstDash val="solid"/>
                      <a:round/>
                      <a:headEnd len="sm" w="sm" type="none"/>
                      <a:tailEnd len="sm" w="sm" type="none"/>
                    </a:lnB>
                    <a:solidFill>
                      <a:srgbClr val="D9E1F2"/>
                    </a:solidFill>
                  </a:tcPr>
                </a:tc>
                <a:tc>
                  <a:txBody>
                    <a:bodyPr/>
                    <a:lstStyle/>
                    <a:p>
                      <a:pPr indent="0" lvl="0" marL="0" rtl="0" algn="l">
                        <a:spcBef>
                          <a:spcPts val="0"/>
                        </a:spcBef>
                        <a:spcAft>
                          <a:spcPts val="0"/>
                        </a:spcAft>
                        <a:buNone/>
                      </a:pPr>
                      <a:r>
                        <a:rPr lang="en" sz="1100">
                          <a:latin typeface="Calibri"/>
                          <a:ea typeface="Calibri"/>
                          <a:cs typeface="Calibri"/>
                          <a:sym typeface="Calibri"/>
                        </a:rPr>
                        <a:t> </a:t>
                      </a:r>
                      <a:endParaRPr sz="1100">
                        <a:latin typeface="Calibri"/>
                        <a:ea typeface="Calibri"/>
                        <a:cs typeface="Calibri"/>
                        <a:sym typeface="Calibri"/>
                      </a:endParaRPr>
                    </a:p>
                  </a:txBody>
                  <a:tcPr marT="9525" marB="91425" marR="9525" marL="9525" anchor="b">
                    <a:lnL cap="flat" cmpd="sng" w="25300">
                      <a:solidFill>
                        <a:srgbClr val="3F3F3F"/>
                      </a:solidFill>
                      <a:prstDash val="solid"/>
                      <a:round/>
                      <a:headEnd len="sm" w="sm" type="none"/>
                      <a:tailEnd len="sm" w="sm" type="none"/>
                    </a:lnL>
                    <a:lnR cap="flat" cmpd="sng" w="25300">
                      <a:solidFill>
                        <a:srgbClr val="3F3F3F"/>
                      </a:solidFill>
                      <a:prstDash val="solid"/>
                      <a:round/>
                      <a:headEnd len="sm" w="sm" type="none"/>
                      <a:tailEnd len="sm" w="sm" type="none"/>
                    </a:lnR>
                    <a:lnT cap="flat" cmpd="sng" w="25300">
                      <a:solidFill>
                        <a:srgbClr val="3F3F3F"/>
                      </a:solidFill>
                      <a:prstDash val="solid"/>
                      <a:round/>
                      <a:headEnd len="sm" w="sm" type="none"/>
                      <a:tailEnd len="sm" w="sm" type="none"/>
                    </a:lnT>
                    <a:lnB cap="flat" cmpd="sng" w="25300">
                      <a:solidFill>
                        <a:srgbClr val="3F3F3F"/>
                      </a:solidFill>
                      <a:prstDash val="solid"/>
                      <a:round/>
                      <a:headEnd len="sm" w="sm" type="none"/>
                      <a:tailEnd len="sm" w="sm" type="none"/>
                    </a:lnB>
                    <a:solidFill>
                      <a:srgbClr val="D9E1F2"/>
                    </a:solidFill>
                  </a:tcPr>
                </a:tc>
                <a:tc>
                  <a:txBody>
                    <a:bodyPr/>
                    <a:lstStyle/>
                    <a:p>
                      <a:pPr indent="0" lvl="0" marL="0" rtl="0" algn="l">
                        <a:spcBef>
                          <a:spcPts val="0"/>
                        </a:spcBef>
                        <a:spcAft>
                          <a:spcPts val="0"/>
                        </a:spcAft>
                        <a:buNone/>
                      </a:pPr>
                      <a:r>
                        <a:rPr lang="en" sz="1100">
                          <a:latin typeface="Calibri"/>
                          <a:ea typeface="Calibri"/>
                          <a:cs typeface="Calibri"/>
                          <a:sym typeface="Calibri"/>
                        </a:rPr>
                        <a:t> </a:t>
                      </a:r>
                      <a:endParaRPr sz="1100">
                        <a:latin typeface="Calibri"/>
                        <a:ea typeface="Calibri"/>
                        <a:cs typeface="Calibri"/>
                        <a:sym typeface="Calibri"/>
                      </a:endParaRPr>
                    </a:p>
                  </a:txBody>
                  <a:tcPr marT="9525" marB="91425" marR="9525" marL="9525" anchor="b">
                    <a:lnL cap="flat" cmpd="sng" w="25300">
                      <a:solidFill>
                        <a:srgbClr val="3F3F3F"/>
                      </a:solidFill>
                      <a:prstDash val="solid"/>
                      <a:round/>
                      <a:headEnd len="sm" w="sm" type="none"/>
                      <a:tailEnd len="sm" w="sm" type="none"/>
                    </a:lnL>
                    <a:lnR cap="flat" cmpd="sng" w="25300">
                      <a:solidFill>
                        <a:srgbClr val="3F3F3F"/>
                      </a:solidFill>
                      <a:prstDash val="solid"/>
                      <a:round/>
                      <a:headEnd len="sm" w="sm" type="none"/>
                      <a:tailEnd len="sm" w="sm" type="none"/>
                    </a:lnR>
                    <a:lnT cap="flat" cmpd="sng" w="25300">
                      <a:solidFill>
                        <a:srgbClr val="3F3F3F"/>
                      </a:solidFill>
                      <a:prstDash val="solid"/>
                      <a:round/>
                      <a:headEnd len="sm" w="sm" type="none"/>
                      <a:tailEnd len="sm" w="sm" type="none"/>
                    </a:lnT>
                    <a:lnB cap="flat" cmpd="sng" w="25300">
                      <a:solidFill>
                        <a:srgbClr val="3F3F3F"/>
                      </a:solidFill>
                      <a:prstDash val="solid"/>
                      <a:round/>
                      <a:headEnd len="sm" w="sm" type="none"/>
                      <a:tailEnd len="sm" w="sm" type="none"/>
                    </a:lnB>
                    <a:solidFill>
                      <a:srgbClr val="D9E1F2"/>
                    </a:solidFill>
                  </a:tcPr>
                </a:tc>
                <a:tc>
                  <a:txBody>
                    <a:bodyPr/>
                    <a:lstStyle/>
                    <a:p>
                      <a:pPr indent="0" lvl="0" marL="0" rtl="0" algn="l">
                        <a:spcBef>
                          <a:spcPts val="0"/>
                        </a:spcBef>
                        <a:spcAft>
                          <a:spcPts val="0"/>
                        </a:spcAft>
                        <a:buNone/>
                      </a:pPr>
                      <a:r>
                        <a:rPr lang="en" sz="1100">
                          <a:latin typeface="Calibri"/>
                          <a:ea typeface="Calibri"/>
                          <a:cs typeface="Calibri"/>
                          <a:sym typeface="Calibri"/>
                        </a:rPr>
                        <a:t> </a:t>
                      </a:r>
                      <a:endParaRPr sz="1100">
                        <a:latin typeface="Calibri"/>
                        <a:ea typeface="Calibri"/>
                        <a:cs typeface="Calibri"/>
                        <a:sym typeface="Calibri"/>
                      </a:endParaRPr>
                    </a:p>
                  </a:txBody>
                  <a:tcPr marT="9525" marB="91425" marR="9525" marL="9525" anchor="b">
                    <a:lnL cap="flat" cmpd="sng" w="25300">
                      <a:solidFill>
                        <a:srgbClr val="3F3F3F"/>
                      </a:solidFill>
                      <a:prstDash val="solid"/>
                      <a:round/>
                      <a:headEnd len="sm" w="sm" type="none"/>
                      <a:tailEnd len="sm" w="sm" type="none"/>
                    </a:lnL>
                    <a:lnR cap="flat" cmpd="sng" w="25300">
                      <a:solidFill>
                        <a:srgbClr val="3F3F3F"/>
                      </a:solidFill>
                      <a:prstDash val="solid"/>
                      <a:round/>
                      <a:headEnd len="sm" w="sm" type="none"/>
                      <a:tailEnd len="sm" w="sm" type="none"/>
                    </a:lnR>
                    <a:lnT cap="flat" cmpd="sng" w="25300">
                      <a:solidFill>
                        <a:srgbClr val="3F3F3F"/>
                      </a:solidFill>
                      <a:prstDash val="solid"/>
                      <a:round/>
                      <a:headEnd len="sm" w="sm" type="none"/>
                      <a:tailEnd len="sm" w="sm" type="none"/>
                    </a:lnT>
                    <a:lnB cap="flat" cmpd="sng" w="25300">
                      <a:solidFill>
                        <a:srgbClr val="3F3F3F"/>
                      </a:solidFill>
                      <a:prstDash val="solid"/>
                      <a:round/>
                      <a:headEnd len="sm" w="sm" type="none"/>
                      <a:tailEnd len="sm" w="sm" type="none"/>
                    </a:lnB>
                    <a:solidFill>
                      <a:srgbClr val="D9E1F2"/>
                    </a:solidFill>
                  </a:tcPr>
                </a:tc>
              </a:tr>
              <a:tr h="392575">
                <a:tc>
                  <a:txBody>
                    <a:bodyPr/>
                    <a:lstStyle/>
                    <a:p>
                      <a:pPr indent="0" lvl="0" marL="0" rtl="0" algn="l">
                        <a:spcBef>
                          <a:spcPts val="0"/>
                        </a:spcBef>
                        <a:spcAft>
                          <a:spcPts val="0"/>
                        </a:spcAft>
                        <a:buNone/>
                      </a:pPr>
                      <a:r>
                        <a:rPr lang="en" sz="1100">
                          <a:solidFill>
                            <a:srgbClr val="FFFFFF"/>
                          </a:solidFill>
                          <a:latin typeface="Calibri"/>
                          <a:ea typeface="Calibri"/>
                          <a:cs typeface="Calibri"/>
                          <a:sym typeface="Calibri"/>
                        </a:rPr>
                        <a:t>Drinks</a:t>
                      </a:r>
                      <a:endParaRPr sz="1100">
                        <a:solidFill>
                          <a:srgbClr val="FFFFFF"/>
                        </a:solidFill>
                        <a:latin typeface="Calibri"/>
                        <a:ea typeface="Calibri"/>
                        <a:cs typeface="Calibri"/>
                        <a:sym typeface="Calibri"/>
                      </a:endParaRPr>
                    </a:p>
                  </a:txBody>
                  <a:tcPr marT="9525" marB="91425" marR="9525" marL="9525" anchor="b">
                    <a:lnL cap="flat" cmpd="sng" w="25300">
                      <a:solidFill>
                        <a:srgbClr val="3F3F3F"/>
                      </a:solidFill>
                      <a:prstDash val="solid"/>
                      <a:round/>
                      <a:headEnd len="sm" w="sm" type="none"/>
                      <a:tailEnd len="sm" w="sm" type="none"/>
                    </a:lnL>
                    <a:lnR cap="flat" cmpd="sng" w="25300">
                      <a:solidFill>
                        <a:srgbClr val="3F3F3F"/>
                      </a:solidFill>
                      <a:prstDash val="solid"/>
                      <a:round/>
                      <a:headEnd len="sm" w="sm" type="none"/>
                      <a:tailEnd len="sm" w="sm" type="none"/>
                    </a:lnR>
                    <a:lnT cap="flat" cmpd="sng" w="25300">
                      <a:solidFill>
                        <a:srgbClr val="3F3F3F"/>
                      </a:solidFill>
                      <a:prstDash val="solid"/>
                      <a:round/>
                      <a:headEnd len="sm" w="sm" type="none"/>
                      <a:tailEnd len="sm" w="sm" type="none"/>
                    </a:lnT>
                    <a:lnB cap="flat" cmpd="sng" w="25300">
                      <a:solidFill>
                        <a:srgbClr val="3F3F3F"/>
                      </a:solidFill>
                      <a:prstDash val="solid"/>
                      <a:round/>
                      <a:headEnd len="sm" w="sm" type="none"/>
                      <a:tailEnd len="sm" w="sm" type="none"/>
                    </a:lnB>
                    <a:solidFill>
                      <a:srgbClr val="4472C4"/>
                    </a:solidFill>
                  </a:tcPr>
                </a:tc>
                <a:tc>
                  <a:txBody>
                    <a:bodyPr/>
                    <a:lstStyle/>
                    <a:p>
                      <a:pPr indent="0" lvl="0" marL="0" rtl="0" algn="l">
                        <a:spcBef>
                          <a:spcPts val="0"/>
                        </a:spcBef>
                        <a:spcAft>
                          <a:spcPts val="0"/>
                        </a:spcAft>
                        <a:buNone/>
                      </a:pPr>
                      <a:r>
                        <a:rPr lang="en" sz="1100">
                          <a:latin typeface="Calibri"/>
                          <a:ea typeface="Calibri"/>
                          <a:cs typeface="Calibri"/>
                          <a:sym typeface="Calibri"/>
                        </a:rPr>
                        <a:t>RU</a:t>
                      </a:r>
                      <a:endParaRPr sz="1100">
                        <a:latin typeface="Calibri"/>
                        <a:ea typeface="Calibri"/>
                        <a:cs typeface="Calibri"/>
                        <a:sym typeface="Calibri"/>
                      </a:endParaRPr>
                    </a:p>
                  </a:txBody>
                  <a:tcPr marT="9525" marB="91425" marR="9525" marL="9525" anchor="b">
                    <a:lnL cap="flat" cmpd="sng" w="25300">
                      <a:solidFill>
                        <a:srgbClr val="3F3F3F"/>
                      </a:solidFill>
                      <a:prstDash val="solid"/>
                      <a:round/>
                      <a:headEnd len="sm" w="sm" type="none"/>
                      <a:tailEnd len="sm" w="sm" type="none"/>
                    </a:lnL>
                    <a:lnR cap="flat" cmpd="sng" w="25300">
                      <a:solidFill>
                        <a:srgbClr val="3F3F3F"/>
                      </a:solidFill>
                      <a:prstDash val="solid"/>
                      <a:round/>
                      <a:headEnd len="sm" w="sm" type="none"/>
                      <a:tailEnd len="sm" w="sm" type="none"/>
                    </a:lnR>
                    <a:lnT cap="flat" cmpd="sng" w="25300">
                      <a:solidFill>
                        <a:srgbClr val="3F3F3F"/>
                      </a:solidFill>
                      <a:prstDash val="solid"/>
                      <a:round/>
                      <a:headEnd len="sm" w="sm" type="none"/>
                      <a:tailEnd len="sm" w="sm" type="none"/>
                    </a:lnT>
                    <a:lnB cap="flat" cmpd="sng" w="25300">
                      <a:solidFill>
                        <a:srgbClr val="3F3F3F"/>
                      </a:solidFill>
                      <a:prstDash val="solid"/>
                      <a:round/>
                      <a:headEnd len="sm" w="sm" type="none"/>
                      <a:tailEnd len="sm" w="sm" type="none"/>
                    </a:lnB>
                    <a:solidFill>
                      <a:srgbClr val="D9E1F2"/>
                    </a:solidFill>
                  </a:tcPr>
                </a:tc>
                <a:tc>
                  <a:txBody>
                    <a:bodyPr/>
                    <a:lstStyle/>
                    <a:p>
                      <a:pPr indent="0" lvl="0" marL="0" rtl="0" algn="l">
                        <a:spcBef>
                          <a:spcPts val="0"/>
                        </a:spcBef>
                        <a:spcAft>
                          <a:spcPts val="0"/>
                        </a:spcAft>
                        <a:buNone/>
                      </a:pPr>
                      <a:r>
                        <a:rPr lang="en" sz="1100">
                          <a:latin typeface="Calibri"/>
                          <a:ea typeface="Calibri"/>
                          <a:cs typeface="Calibri"/>
                          <a:sym typeface="Calibri"/>
                        </a:rPr>
                        <a:t> </a:t>
                      </a:r>
                      <a:endParaRPr sz="1100">
                        <a:latin typeface="Calibri"/>
                        <a:ea typeface="Calibri"/>
                        <a:cs typeface="Calibri"/>
                        <a:sym typeface="Calibri"/>
                      </a:endParaRPr>
                    </a:p>
                  </a:txBody>
                  <a:tcPr marT="9525" marB="91425" marR="9525" marL="9525" anchor="b">
                    <a:lnL cap="flat" cmpd="sng" w="25300">
                      <a:solidFill>
                        <a:srgbClr val="3F3F3F"/>
                      </a:solidFill>
                      <a:prstDash val="solid"/>
                      <a:round/>
                      <a:headEnd len="sm" w="sm" type="none"/>
                      <a:tailEnd len="sm" w="sm" type="none"/>
                    </a:lnL>
                    <a:lnR cap="flat" cmpd="sng" w="25300">
                      <a:solidFill>
                        <a:srgbClr val="3F3F3F"/>
                      </a:solidFill>
                      <a:prstDash val="solid"/>
                      <a:round/>
                      <a:headEnd len="sm" w="sm" type="none"/>
                      <a:tailEnd len="sm" w="sm" type="none"/>
                    </a:lnR>
                    <a:lnT cap="flat" cmpd="sng" w="25300">
                      <a:solidFill>
                        <a:srgbClr val="3F3F3F"/>
                      </a:solidFill>
                      <a:prstDash val="solid"/>
                      <a:round/>
                      <a:headEnd len="sm" w="sm" type="none"/>
                      <a:tailEnd len="sm" w="sm" type="none"/>
                    </a:lnT>
                    <a:lnB cap="flat" cmpd="sng" w="25300">
                      <a:solidFill>
                        <a:srgbClr val="3F3F3F"/>
                      </a:solidFill>
                      <a:prstDash val="solid"/>
                      <a:round/>
                      <a:headEnd len="sm" w="sm" type="none"/>
                      <a:tailEnd len="sm" w="sm" type="none"/>
                    </a:lnB>
                    <a:solidFill>
                      <a:srgbClr val="D9E1F2"/>
                    </a:solidFill>
                  </a:tcPr>
                </a:tc>
                <a:tc>
                  <a:txBody>
                    <a:bodyPr/>
                    <a:lstStyle/>
                    <a:p>
                      <a:pPr indent="0" lvl="0" marL="0" rtl="0" algn="l">
                        <a:spcBef>
                          <a:spcPts val="0"/>
                        </a:spcBef>
                        <a:spcAft>
                          <a:spcPts val="0"/>
                        </a:spcAft>
                        <a:buNone/>
                      </a:pPr>
                      <a:r>
                        <a:rPr lang="en" sz="1100">
                          <a:latin typeface="Calibri"/>
                          <a:ea typeface="Calibri"/>
                          <a:cs typeface="Calibri"/>
                          <a:sym typeface="Calibri"/>
                        </a:rPr>
                        <a:t> </a:t>
                      </a:r>
                      <a:endParaRPr sz="1100">
                        <a:latin typeface="Calibri"/>
                        <a:ea typeface="Calibri"/>
                        <a:cs typeface="Calibri"/>
                        <a:sym typeface="Calibri"/>
                      </a:endParaRPr>
                    </a:p>
                  </a:txBody>
                  <a:tcPr marT="9525" marB="91425" marR="9525" marL="9525" anchor="b">
                    <a:lnL cap="flat" cmpd="sng" w="25300">
                      <a:solidFill>
                        <a:srgbClr val="3F3F3F"/>
                      </a:solidFill>
                      <a:prstDash val="solid"/>
                      <a:round/>
                      <a:headEnd len="sm" w="sm" type="none"/>
                      <a:tailEnd len="sm" w="sm" type="none"/>
                    </a:lnL>
                    <a:lnR cap="flat" cmpd="sng" w="25300">
                      <a:solidFill>
                        <a:srgbClr val="3F3F3F"/>
                      </a:solidFill>
                      <a:prstDash val="solid"/>
                      <a:round/>
                      <a:headEnd len="sm" w="sm" type="none"/>
                      <a:tailEnd len="sm" w="sm" type="none"/>
                    </a:lnR>
                    <a:lnT cap="flat" cmpd="sng" w="25300">
                      <a:solidFill>
                        <a:srgbClr val="3F3F3F"/>
                      </a:solidFill>
                      <a:prstDash val="solid"/>
                      <a:round/>
                      <a:headEnd len="sm" w="sm" type="none"/>
                      <a:tailEnd len="sm" w="sm" type="none"/>
                    </a:lnT>
                    <a:lnB cap="flat" cmpd="sng" w="25300">
                      <a:solidFill>
                        <a:srgbClr val="3F3F3F"/>
                      </a:solidFill>
                      <a:prstDash val="solid"/>
                      <a:round/>
                      <a:headEnd len="sm" w="sm" type="none"/>
                      <a:tailEnd len="sm" w="sm" type="none"/>
                    </a:lnB>
                    <a:solidFill>
                      <a:srgbClr val="D9E1F2"/>
                    </a:solidFill>
                  </a:tcPr>
                </a:tc>
                <a:tc>
                  <a:txBody>
                    <a:bodyPr/>
                    <a:lstStyle/>
                    <a:p>
                      <a:pPr indent="0" lvl="0" marL="0" rtl="0" algn="l">
                        <a:spcBef>
                          <a:spcPts val="0"/>
                        </a:spcBef>
                        <a:spcAft>
                          <a:spcPts val="0"/>
                        </a:spcAft>
                        <a:buNone/>
                      </a:pPr>
                      <a:r>
                        <a:rPr lang="en" sz="1100">
                          <a:latin typeface="Calibri"/>
                          <a:ea typeface="Calibri"/>
                          <a:cs typeface="Calibri"/>
                          <a:sym typeface="Calibri"/>
                        </a:rPr>
                        <a:t> </a:t>
                      </a:r>
                      <a:endParaRPr sz="1100">
                        <a:latin typeface="Calibri"/>
                        <a:ea typeface="Calibri"/>
                        <a:cs typeface="Calibri"/>
                        <a:sym typeface="Calibri"/>
                      </a:endParaRPr>
                    </a:p>
                  </a:txBody>
                  <a:tcPr marT="9525" marB="91425" marR="9525" marL="9525" anchor="b">
                    <a:lnL cap="flat" cmpd="sng" w="25300">
                      <a:solidFill>
                        <a:srgbClr val="3F3F3F"/>
                      </a:solidFill>
                      <a:prstDash val="solid"/>
                      <a:round/>
                      <a:headEnd len="sm" w="sm" type="none"/>
                      <a:tailEnd len="sm" w="sm" type="none"/>
                    </a:lnL>
                    <a:lnR cap="flat" cmpd="sng" w="25300">
                      <a:solidFill>
                        <a:srgbClr val="3F3F3F"/>
                      </a:solidFill>
                      <a:prstDash val="solid"/>
                      <a:round/>
                      <a:headEnd len="sm" w="sm" type="none"/>
                      <a:tailEnd len="sm" w="sm" type="none"/>
                    </a:lnR>
                    <a:lnT cap="flat" cmpd="sng" w="25300">
                      <a:solidFill>
                        <a:srgbClr val="3F3F3F"/>
                      </a:solidFill>
                      <a:prstDash val="solid"/>
                      <a:round/>
                      <a:headEnd len="sm" w="sm" type="none"/>
                      <a:tailEnd len="sm" w="sm" type="none"/>
                    </a:lnT>
                    <a:lnB cap="flat" cmpd="sng" w="25300">
                      <a:solidFill>
                        <a:srgbClr val="3F3F3F"/>
                      </a:solidFill>
                      <a:prstDash val="solid"/>
                      <a:round/>
                      <a:headEnd len="sm" w="sm" type="none"/>
                      <a:tailEnd len="sm" w="sm" type="none"/>
                    </a:lnB>
                    <a:solidFill>
                      <a:srgbClr val="D9E1F2"/>
                    </a:solidFill>
                  </a:tcPr>
                </a:tc>
              </a:tr>
              <a:tr h="392575">
                <a:tc>
                  <a:txBody>
                    <a:bodyPr/>
                    <a:lstStyle/>
                    <a:p>
                      <a:pPr indent="0" lvl="0" marL="0" rtl="0" algn="l">
                        <a:spcBef>
                          <a:spcPts val="0"/>
                        </a:spcBef>
                        <a:spcAft>
                          <a:spcPts val="0"/>
                        </a:spcAft>
                        <a:buNone/>
                      </a:pPr>
                      <a:r>
                        <a:rPr lang="en" sz="1100">
                          <a:latin typeface="Calibri"/>
                          <a:ea typeface="Calibri"/>
                          <a:cs typeface="Calibri"/>
                          <a:sym typeface="Calibri"/>
                        </a:rPr>
                        <a:t>Cart</a:t>
                      </a:r>
                      <a:endParaRPr sz="1100">
                        <a:latin typeface="Calibri"/>
                        <a:ea typeface="Calibri"/>
                        <a:cs typeface="Calibri"/>
                        <a:sym typeface="Calibri"/>
                      </a:endParaRPr>
                    </a:p>
                  </a:txBody>
                  <a:tcPr marT="9525" marB="91425" marR="9525" marL="9525" anchor="b">
                    <a:lnL cap="flat" cmpd="sng" w="25300">
                      <a:solidFill>
                        <a:srgbClr val="3F3F3F"/>
                      </a:solidFill>
                      <a:prstDash val="solid"/>
                      <a:round/>
                      <a:headEnd len="sm" w="sm" type="none"/>
                      <a:tailEnd len="sm" w="sm" type="none"/>
                    </a:lnL>
                    <a:lnR cap="flat" cmpd="sng" w="25300">
                      <a:solidFill>
                        <a:srgbClr val="3F3F3F"/>
                      </a:solidFill>
                      <a:prstDash val="solid"/>
                      <a:round/>
                      <a:headEnd len="sm" w="sm" type="none"/>
                      <a:tailEnd len="sm" w="sm" type="none"/>
                    </a:lnR>
                    <a:lnT cap="flat" cmpd="sng" w="25300">
                      <a:solidFill>
                        <a:srgbClr val="3F3F3F"/>
                      </a:solidFill>
                      <a:prstDash val="solid"/>
                      <a:round/>
                      <a:headEnd len="sm" w="sm" type="none"/>
                      <a:tailEnd len="sm" w="sm" type="none"/>
                    </a:lnT>
                    <a:lnB cap="flat" cmpd="sng" w="25300">
                      <a:solidFill>
                        <a:srgbClr val="3F3F3F"/>
                      </a:solidFill>
                      <a:prstDash val="solid"/>
                      <a:round/>
                      <a:headEnd len="sm" w="sm" type="none"/>
                      <a:tailEnd len="sm" w="sm" type="none"/>
                    </a:lnB>
                    <a:solidFill>
                      <a:srgbClr val="B4C6E7"/>
                    </a:solidFill>
                  </a:tcPr>
                </a:tc>
                <a:tc>
                  <a:txBody>
                    <a:bodyPr/>
                    <a:lstStyle/>
                    <a:p>
                      <a:pPr indent="0" lvl="0" marL="0" rtl="0" algn="l">
                        <a:spcBef>
                          <a:spcPts val="0"/>
                        </a:spcBef>
                        <a:spcAft>
                          <a:spcPts val="0"/>
                        </a:spcAft>
                        <a:buNone/>
                      </a:pPr>
                      <a:r>
                        <a:rPr lang="en" sz="1100">
                          <a:latin typeface="Calibri"/>
                          <a:ea typeface="Calibri"/>
                          <a:cs typeface="Calibri"/>
                          <a:sym typeface="Calibri"/>
                        </a:rPr>
                        <a:t>RU</a:t>
                      </a:r>
                      <a:endParaRPr sz="1100">
                        <a:latin typeface="Calibri"/>
                        <a:ea typeface="Calibri"/>
                        <a:cs typeface="Calibri"/>
                        <a:sym typeface="Calibri"/>
                      </a:endParaRPr>
                    </a:p>
                  </a:txBody>
                  <a:tcPr marT="9525" marB="91425" marR="9525" marL="9525" anchor="b">
                    <a:lnL cap="flat" cmpd="sng" w="25300">
                      <a:solidFill>
                        <a:srgbClr val="3F3F3F"/>
                      </a:solidFill>
                      <a:prstDash val="solid"/>
                      <a:round/>
                      <a:headEnd len="sm" w="sm" type="none"/>
                      <a:tailEnd len="sm" w="sm" type="none"/>
                    </a:lnL>
                    <a:lnR cap="flat" cmpd="sng" w="25300">
                      <a:solidFill>
                        <a:srgbClr val="3F3F3F"/>
                      </a:solidFill>
                      <a:prstDash val="solid"/>
                      <a:round/>
                      <a:headEnd len="sm" w="sm" type="none"/>
                      <a:tailEnd len="sm" w="sm" type="none"/>
                    </a:lnR>
                    <a:lnT cap="flat" cmpd="sng" w="25300">
                      <a:solidFill>
                        <a:srgbClr val="3F3F3F"/>
                      </a:solidFill>
                      <a:prstDash val="solid"/>
                      <a:round/>
                      <a:headEnd len="sm" w="sm" type="none"/>
                      <a:tailEnd len="sm" w="sm" type="none"/>
                    </a:lnT>
                    <a:lnB cap="flat" cmpd="sng" w="25300">
                      <a:solidFill>
                        <a:srgbClr val="3F3F3F"/>
                      </a:solidFill>
                      <a:prstDash val="solid"/>
                      <a:round/>
                      <a:headEnd len="sm" w="sm" type="none"/>
                      <a:tailEnd len="sm" w="sm" type="none"/>
                    </a:lnB>
                    <a:solidFill>
                      <a:srgbClr val="D9E1F2"/>
                    </a:solidFill>
                  </a:tcPr>
                </a:tc>
                <a:tc>
                  <a:txBody>
                    <a:bodyPr/>
                    <a:lstStyle/>
                    <a:p>
                      <a:pPr indent="0" lvl="0" marL="0" rtl="0" algn="l">
                        <a:spcBef>
                          <a:spcPts val="0"/>
                        </a:spcBef>
                        <a:spcAft>
                          <a:spcPts val="0"/>
                        </a:spcAft>
                        <a:buNone/>
                      </a:pPr>
                      <a:r>
                        <a:rPr lang="en" sz="1100">
                          <a:latin typeface="Calibri"/>
                          <a:ea typeface="Calibri"/>
                          <a:cs typeface="Calibri"/>
                          <a:sym typeface="Calibri"/>
                        </a:rPr>
                        <a:t> </a:t>
                      </a:r>
                      <a:endParaRPr sz="1100">
                        <a:latin typeface="Calibri"/>
                        <a:ea typeface="Calibri"/>
                        <a:cs typeface="Calibri"/>
                        <a:sym typeface="Calibri"/>
                      </a:endParaRPr>
                    </a:p>
                  </a:txBody>
                  <a:tcPr marT="9525" marB="91425" marR="9525" marL="9525" anchor="b">
                    <a:lnL cap="flat" cmpd="sng" w="25300">
                      <a:solidFill>
                        <a:srgbClr val="3F3F3F"/>
                      </a:solidFill>
                      <a:prstDash val="solid"/>
                      <a:round/>
                      <a:headEnd len="sm" w="sm" type="none"/>
                      <a:tailEnd len="sm" w="sm" type="none"/>
                    </a:lnL>
                    <a:lnR cap="flat" cmpd="sng" w="25300">
                      <a:solidFill>
                        <a:srgbClr val="3F3F3F"/>
                      </a:solidFill>
                      <a:prstDash val="solid"/>
                      <a:round/>
                      <a:headEnd len="sm" w="sm" type="none"/>
                      <a:tailEnd len="sm" w="sm" type="none"/>
                    </a:lnR>
                    <a:lnT cap="flat" cmpd="sng" w="25300">
                      <a:solidFill>
                        <a:srgbClr val="3F3F3F"/>
                      </a:solidFill>
                      <a:prstDash val="solid"/>
                      <a:round/>
                      <a:headEnd len="sm" w="sm" type="none"/>
                      <a:tailEnd len="sm" w="sm" type="none"/>
                    </a:lnT>
                    <a:lnB cap="flat" cmpd="sng" w="25300">
                      <a:solidFill>
                        <a:srgbClr val="3F3F3F"/>
                      </a:solidFill>
                      <a:prstDash val="solid"/>
                      <a:round/>
                      <a:headEnd len="sm" w="sm" type="none"/>
                      <a:tailEnd len="sm" w="sm" type="none"/>
                    </a:lnB>
                    <a:solidFill>
                      <a:srgbClr val="D9E1F2"/>
                    </a:solidFill>
                  </a:tcPr>
                </a:tc>
                <a:tc>
                  <a:txBody>
                    <a:bodyPr/>
                    <a:lstStyle/>
                    <a:p>
                      <a:pPr indent="0" lvl="0" marL="0" rtl="0" algn="l">
                        <a:spcBef>
                          <a:spcPts val="0"/>
                        </a:spcBef>
                        <a:spcAft>
                          <a:spcPts val="0"/>
                        </a:spcAft>
                        <a:buNone/>
                      </a:pPr>
                      <a:r>
                        <a:rPr lang="en" sz="1100">
                          <a:latin typeface="Calibri"/>
                          <a:ea typeface="Calibri"/>
                          <a:cs typeface="Calibri"/>
                          <a:sym typeface="Calibri"/>
                        </a:rPr>
                        <a:t>RU</a:t>
                      </a:r>
                      <a:endParaRPr sz="1100">
                        <a:latin typeface="Calibri"/>
                        <a:ea typeface="Calibri"/>
                        <a:cs typeface="Calibri"/>
                        <a:sym typeface="Calibri"/>
                      </a:endParaRPr>
                    </a:p>
                  </a:txBody>
                  <a:tcPr marT="9525" marB="91425" marR="9525" marL="9525" anchor="b">
                    <a:lnL cap="flat" cmpd="sng" w="25300">
                      <a:solidFill>
                        <a:srgbClr val="3F3F3F"/>
                      </a:solidFill>
                      <a:prstDash val="solid"/>
                      <a:round/>
                      <a:headEnd len="sm" w="sm" type="none"/>
                      <a:tailEnd len="sm" w="sm" type="none"/>
                    </a:lnL>
                    <a:lnR cap="flat" cmpd="sng" w="25300">
                      <a:solidFill>
                        <a:srgbClr val="3F3F3F"/>
                      </a:solidFill>
                      <a:prstDash val="solid"/>
                      <a:round/>
                      <a:headEnd len="sm" w="sm" type="none"/>
                      <a:tailEnd len="sm" w="sm" type="none"/>
                    </a:lnR>
                    <a:lnT cap="flat" cmpd="sng" w="25300">
                      <a:solidFill>
                        <a:srgbClr val="3F3F3F"/>
                      </a:solidFill>
                      <a:prstDash val="solid"/>
                      <a:round/>
                      <a:headEnd len="sm" w="sm" type="none"/>
                      <a:tailEnd len="sm" w="sm" type="none"/>
                    </a:lnT>
                    <a:lnB cap="flat" cmpd="sng" w="25300">
                      <a:solidFill>
                        <a:srgbClr val="3F3F3F"/>
                      </a:solidFill>
                      <a:prstDash val="solid"/>
                      <a:round/>
                      <a:headEnd len="sm" w="sm" type="none"/>
                      <a:tailEnd len="sm" w="sm" type="none"/>
                    </a:lnB>
                    <a:solidFill>
                      <a:srgbClr val="D9E1F2"/>
                    </a:solidFill>
                  </a:tcPr>
                </a:tc>
                <a:tc>
                  <a:txBody>
                    <a:bodyPr/>
                    <a:lstStyle/>
                    <a:p>
                      <a:pPr indent="0" lvl="0" marL="0" rtl="0" algn="l">
                        <a:spcBef>
                          <a:spcPts val="0"/>
                        </a:spcBef>
                        <a:spcAft>
                          <a:spcPts val="0"/>
                        </a:spcAft>
                        <a:buNone/>
                      </a:pPr>
                      <a:r>
                        <a:rPr lang="en" sz="1100">
                          <a:latin typeface="Calibri"/>
                          <a:ea typeface="Calibri"/>
                          <a:cs typeface="Calibri"/>
                          <a:sym typeface="Calibri"/>
                        </a:rPr>
                        <a:t>RU</a:t>
                      </a:r>
                      <a:endParaRPr sz="1100">
                        <a:latin typeface="Calibri"/>
                        <a:ea typeface="Calibri"/>
                        <a:cs typeface="Calibri"/>
                        <a:sym typeface="Calibri"/>
                      </a:endParaRPr>
                    </a:p>
                  </a:txBody>
                  <a:tcPr marT="9525" marB="91425" marR="9525" marL="9525" anchor="b">
                    <a:lnL cap="flat" cmpd="sng" w="25300">
                      <a:solidFill>
                        <a:srgbClr val="3F3F3F"/>
                      </a:solidFill>
                      <a:prstDash val="solid"/>
                      <a:round/>
                      <a:headEnd len="sm" w="sm" type="none"/>
                      <a:tailEnd len="sm" w="sm" type="none"/>
                    </a:lnL>
                    <a:lnR cap="flat" cmpd="sng" w="25300">
                      <a:solidFill>
                        <a:srgbClr val="3F3F3F"/>
                      </a:solidFill>
                      <a:prstDash val="solid"/>
                      <a:round/>
                      <a:headEnd len="sm" w="sm" type="none"/>
                      <a:tailEnd len="sm" w="sm" type="none"/>
                    </a:lnR>
                    <a:lnT cap="flat" cmpd="sng" w="25300">
                      <a:solidFill>
                        <a:srgbClr val="3F3F3F"/>
                      </a:solidFill>
                      <a:prstDash val="solid"/>
                      <a:round/>
                      <a:headEnd len="sm" w="sm" type="none"/>
                      <a:tailEnd len="sm" w="sm" type="none"/>
                    </a:lnT>
                    <a:lnB cap="flat" cmpd="sng" w="25300">
                      <a:solidFill>
                        <a:srgbClr val="3F3F3F"/>
                      </a:solidFill>
                      <a:prstDash val="solid"/>
                      <a:round/>
                      <a:headEnd len="sm" w="sm" type="none"/>
                      <a:tailEnd len="sm" w="sm" type="none"/>
                    </a:lnB>
                    <a:solidFill>
                      <a:srgbClr val="D9E1F2"/>
                    </a:solidFill>
                  </a:tcPr>
                </a:tc>
              </a:tr>
              <a:tr h="392575">
                <a:tc>
                  <a:txBody>
                    <a:bodyPr/>
                    <a:lstStyle/>
                    <a:p>
                      <a:pPr indent="0" lvl="0" marL="0" rtl="0" algn="l">
                        <a:spcBef>
                          <a:spcPts val="0"/>
                        </a:spcBef>
                        <a:spcAft>
                          <a:spcPts val="0"/>
                        </a:spcAft>
                        <a:buNone/>
                      </a:pPr>
                      <a:r>
                        <a:rPr lang="en" sz="1100">
                          <a:solidFill>
                            <a:srgbClr val="FFFFFF"/>
                          </a:solidFill>
                          <a:latin typeface="Calibri"/>
                          <a:ea typeface="Calibri"/>
                          <a:cs typeface="Calibri"/>
                          <a:sym typeface="Calibri"/>
                        </a:rPr>
                        <a:t>Checkout</a:t>
                      </a:r>
                      <a:endParaRPr sz="1100">
                        <a:solidFill>
                          <a:srgbClr val="FFFFFF"/>
                        </a:solidFill>
                        <a:latin typeface="Calibri"/>
                        <a:ea typeface="Calibri"/>
                        <a:cs typeface="Calibri"/>
                        <a:sym typeface="Calibri"/>
                      </a:endParaRPr>
                    </a:p>
                  </a:txBody>
                  <a:tcPr marT="9525" marB="91425" marR="9525" marL="9525" anchor="b">
                    <a:lnL cap="flat" cmpd="sng" w="25300">
                      <a:solidFill>
                        <a:srgbClr val="3F3F3F"/>
                      </a:solidFill>
                      <a:prstDash val="solid"/>
                      <a:round/>
                      <a:headEnd len="sm" w="sm" type="none"/>
                      <a:tailEnd len="sm" w="sm" type="none"/>
                    </a:lnL>
                    <a:lnR cap="flat" cmpd="sng" w="25300">
                      <a:solidFill>
                        <a:srgbClr val="3F3F3F"/>
                      </a:solidFill>
                      <a:prstDash val="solid"/>
                      <a:round/>
                      <a:headEnd len="sm" w="sm" type="none"/>
                      <a:tailEnd len="sm" w="sm" type="none"/>
                    </a:lnR>
                    <a:lnT cap="flat" cmpd="sng" w="25300">
                      <a:solidFill>
                        <a:srgbClr val="3F3F3F"/>
                      </a:solidFill>
                      <a:prstDash val="solid"/>
                      <a:round/>
                      <a:headEnd len="sm" w="sm" type="none"/>
                      <a:tailEnd len="sm" w="sm" type="none"/>
                    </a:lnT>
                    <a:lnB cap="flat" cmpd="sng" w="25300">
                      <a:solidFill>
                        <a:srgbClr val="3F3F3F"/>
                      </a:solidFill>
                      <a:prstDash val="solid"/>
                      <a:round/>
                      <a:headEnd len="sm" w="sm" type="none"/>
                      <a:tailEnd len="sm" w="sm" type="none"/>
                    </a:lnB>
                    <a:solidFill>
                      <a:srgbClr val="4472C4"/>
                    </a:solidFill>
                  </a:tcPr>
                </a:tc>
                <a:tc>
                  <a:txBody>
                    <a:bodyPr/>
                    <a:lstStyle/>
                    <a:p>
                      <a:pPr indent="0" lvl="0" marL="0" rtl="0" algn="l">
                        <a:spcBef>
                          <a:spcPts val="0"/>
                        </a:spcBef>
                        <a:spcAft>
                          <a:spcPts val="0"/>
                        </a:spcAft>
                        <a:buNone/>
                      </a:pPr>
                      <a:r>
                        <a:rPr lang="en" sz="1100">
                          <a:latin typeface="Calibri"/>
                          <a:ea typeface="Calibri"/>
                          <a:cs typeface="Calibri"/>
                          <a:sym typeface="Calibri"/>
                        </a:rPr>
                        <a:t> </a:t>
                      </a:r>
                      <a:endParaRPr sz="1100">
                        <a:latin typeface="Calibri"/>
                        <a:ea typeface="Calibri"/>
                        <a:cs typeface="Calibri"/>
                        <a:sym typeface="Calibri"/>
                      </a:endParaRPr>
                    </a:p>
                  </a:txBody>
                  <a:tcPr marT="9525" marB="91425" marR="9525" marL="9525" anchor="b">
                    <a:lnL cap="flat" cmpd="sng" w="25300">
                      <a:solidFill>
                        <a:srgbClr val="3F3F3F"/>
                      </a:solidFill>
                      <a:prstDash val="solid"/>
                      <a:round/>
                      <a:headEnd len="sm" w="sm" type="none"/>
                      <a:tailEnd len="sm" w="sm" type="none"/>
                    </a:lnL>
                    <a:lnR cap="flat" cmpd="sng" w="25300">
                      <a:solidFill>
                        <a:srgbClr val="3F3F3F"/>
                      </a:solidFill>
                      <a:prstDash val="solid"/>
                      <a:round/>
                      <a:headEnd len="sm" w="sm" type="none"/>
                      <a:tailEnd len="sm" w="sm" type="none"/>
                    </a:lnR>
                    <a:lnT cap="flat" cmpd="sng" w="25300">
                      <a:solidFill>
                        <a:srgbClr val="3F3F3F"/>
                      </a:solidFill>
                      <a:prstDash val="solid"/>
                      <a:round/>
                      <a:headEnd len="sm" w="sm" type="none"/>
                      <a:tailEnd len="sm" w="sm" type="none"/>
                    </a:lnT>
                    <a:lnB cap="flat" cmpd="sng" w="25300">
                      <a:solidFill>
                        <a:srgbClr val="3F3F3F"/>
                      </a:solidFill>
                      <a:prstDash val="solid"/>
                      <a:round/>
                      <a:headEnd len="sm" w="sm" type="none"/>
                      <a:tailEnd len="sm" w="sm" type="none"/>
                    </a:lnB>
                    <a:solidFill>
                      <a:srgbClr val="D9E1F2"/>
                    </a:solidFill>
                  </a:tcPr>
                </a:tc>
                <a:tc>
                  <a:txBody>
                    <a:bodyPr/>
                    <a:lstStyle/>
                    <a:p>
                      <a:pPr indent="0" lvl="0" marL="0" rtl="0" algn="l">
                        <a:spcBef>
                          <a:spcPts val="0"/>
                        </a:spcBef>
                        <a:spcAft>
                          <a:spcPts val="0"/>
                        </a:spcAft>
                        <a:buNone/>
                      </a:pPr>
                      <a:r>
                        <a:rPr lang="en" sz="1100">
                          <a:latin typeface="Calibri"/>
                          <a:ea typeface="Calibri"/>
                          <a:cs typeface="Calibri"/>
                          <a:sym typeface="Calibri"/>
                        </a:rPr>
                        <a:t>CRU</a:t>
                      </a:r>
                      <a:endParaRPr sz="1100">
                        <a:latin typeface="Calibri"/>
                        <a:ea typeface="Calibri"/>
                        <a:cs typeface="Calibri"/>
                        <a:sym typeface="Calibri"/>
                      </a:endParaRPr>
                    </a:p>
                  </a:txBody>
                  <a:tcPr marT="9525" marB="91425" marR="9525" marL="9525" anchor="b">
                    <a:lnL cap="flat" cmpd="sng" w="25300">
                      <a:solidFill>
                        <a:srgbClr val="3F3F3F"/>
                      </a:solidFill>
                      <a:prstDash val="solid"/>
                      <a:round/>
                      <a:headEnd len="sm" w="sm" type="none"/>
                      <a:tailEnd len="sm" w="sm" type="none"/>
                    </a:lnL>
                    <a:lnR cap="flat" cmpd="sng" w="25300">
                      <a:solidFill>
                        <a:srgbClr val="3F3F3F"/>
                      </a:solidFill>
                      <a:prstDash val="solid"/>
                      <a:round/>
                      <a:headEnd len="sm" w="sm" type="none"/>
                      <a:tailEnd len="sm" w="sm" type="none"/>
                    </a:lnR>
                    <a:lnT cap="flat" cmpd="sng" w="25300">
                      <a:solidFill>
                        <a:srgbClr val="3F3F3F"/>
                      </a:solidFill>
                      <a:prstDash val="solid"/>
                      <a:round/>
                      <a:headEnd len="sm" w="sm" type="none"/>
                      <a:tailEnd len="sm" w="sm" type="none"/>
                    </a:lnT>
                    <a:lnB cap="flat" cmpd="sng" w="25300">
                      <a:solidFill>
                        <a:srgbClr val="3F3F3F"/>
                      </a:solidFill>
                      <a:prstDash val="solid"/>
                      <a:round/>
                      <a:headEnd len="sm" w="sm" type="none"/>
                      <a:tailEnd len="sm" w="sm" type="none"/>
                    </a:lnB>
                    <a:solidFill>
                      <a:srgbClr val="D9E1F2"/>
                    </a:solidFill>
                  </a:tcPr>
                </a:tc>
                <a:tc>
                  <a:txBody>
                    <a:bodyPr/>
                    <a:lstStyle/>
                    <a:p>
                      <a:pPr indent="0" lvl="0" marL="0" rtl="0" algn="l">
                        <a:spcBef>
                          <a:spcPts val="0"/>
                        </a:spcBef>
                        <a:spcAft>
                          <a:spcPts val="0"/>
                        </a:spcAft>
                        <a:buNone/>
                      </a:pPr>
                      <a:r>
                        <a:rPr lang="en" sz="1100">
                          <a:latin typeface="Calibri"/>
                          <a:ea typeface="Calibri"/>
                          <a:cs typeface="Calibri"/>
                          <a:sym typeface="Calibri"/>
                        </a:rPr>
                        <a:t>CRU</a:t>
                      </a:r>
                      <a:endParaRPr sz="1100">
                        <a:latin typeface="Calibri"/>
                        <a:ea typeface="Calibri"/>
                        <a:cs typeface="Calibri"/>
                        <a:sym typeface="Calibri"/>
                      </a:endParaRPr>
                    </a:p>
                  </a:txBody>
                  <a:tcPr marT="9525" marB="91425" marR="9525" marL="9525" anchor="b">
                    <a:lnL cap="flat" cmpd="sng" w="25300">
                      <a:solidFill>
                        <a:srgbClr val="3F3F3F"/>
                      </a:solidFill>
                      <a:prstDash val="solid"/>
                      <a:round/>
                      <a:headEnd len="sm" w="sm" type="none"/>
                      <a:tailEnd len="sm" w="sm" type="none"/>
                    </a:lnL>
                    <a:lnR cap="flat" cmpd="sng" w="25300">
                      <a:solidFill>
                        <a:srgbClr val="3F3F3F"/>
                      </a:solidFill>
                      <a:prstDash val="solid"/>
                      <a:round/>
                      <a:headEnd len="sm" w="sm" type="none"/>
                      <a:tailEnd len="sm" w="sm" type="none"/>
                    </a:lnR>
                    <a:lnT cap="flat" cmpd="sng" w="25300">
                      <a:solidFill>
                        <a:srgbClr val="3F3F3F"/>
                      </a:solidFill>
                      <a:prstDash val="solid"/>
                      <a:round/>
                      <a:headEnd len="sm" w="sm" type="none"/>
                      <a:tailEnd len="sm" w="sm" type="none"/>
                    </a:lnT>
                    <a:lnB cap="flat" cmpd="sng" w="25300">
                      <a:solidFill>
                        <a:srgbClr val="3F3F3F"/>
                      </a:solidFill>
                      <a:prstDash val="solid"/>
                      <a:round/>
                      <a:headEnd len="sm" w="sm" type="none"/>
                      <a:tailEnd len="sm" w="sm" type="none"/>
                    </a:lnB>
                    <a:solidFill>
                      <a:srgbClr val="D9E1F2"/>
                    </a:solidFill>
                  </a:tcPr>
                </a:tc>
                <a:tc>
                  <a:txBody>
                    <a:bodyPr/>
                    <a:lstStyle/>
                    <a:p>
                      <a:pPr indent="0" lvl="0" marL="0" rtl="0" algn="l">
                        <a:spcBef>
                          <a:spcPts val="0"/>
                        </a:spcBef>
                        <a:spcAft>
                          <a:spcPts val="0"/>
                        </a:spcAft>
                        <a:buNone/>
                      </a:pPr>
                      <a:r>
                        <a:rPr lang="en" sz="1100">
                          <a:latin typeface="Calibri"/>
                          <a:ea typeface="Calibri"/>
                          <a:cs typeface="Calibri"/>
                          <a:sym typeface="Calibri"/>
                        </a:rPr>
                        <a:t>CRU</a:t>
                      </a:r>
                      <a:endParaRPr sz="1100">
                        <a:latin typeface="Calibri"/>
                        <a:ea typeface="Calibri"/>
                        <a:cs typeface="Calibri"/>
                        <a:sym typeface="Calibri"/>
                      </a:endParaRPr>
                    </a:p>
                  </a:txBody>
                  <a:tcPr marT="9525" marB="91425" marR="9525" marL="9525" anchor="b">
                    <a:lnL cap="flat" cmpd="sng" w="25300">
                      <a:solidFill>
                        <a:srgbClr val="3F3F3F"/>
                      </a:solidFill>
                      <a:prstDash val="solid"/>
                      <a:round/>
                      <a:headEnd len="sm" w="sm" type="none"/>
                      <a:tailEnd len="sm" w="sm" type="none"/>
                    </a:lnL>
                    <a:lnR cap="flat" cmpd="sng" w="25300">
                      <a:solidFill>
                        <a:srgbClr val="3F3F3F"/>
                      </a:solidFill>
                      <a:prstDash val="solid"/>
                      <a:round/>
                      <a:headEnd len="sm" w="sm" type="none"/>
                      <a:tailEnd len="sm" w="sm" type="none"/>
                    </a:lnR>
                    <a:lnT cap="flat" cmpd="sng" w="25300">
                      <a:solidFill>
                        <a:srgbClr val="3F3F3F"/>
                      </a:solidFill>
                      <a:prstDash val="solid"/>
                      <a:round/>
                      <a:headEnd len="sm" w="sm" type="none"/>
                      <a:tailEnd len="sm" w="sm" type="none"/>
                    </a:lnT>
                    <a:lnB cap="flat" cmpd="sng" w="25300">
                      <a:solidFill>
                        <a:srgbClr val="3F3F3F"/>
                      </a:solidFill>
                      <a:prstDash val="solid"/>
                      <a:round/>
                      <a:headEnd len="sm" w="sm" type="none"/>
                      <a:tailEnd len="sm" w="sm" type="none"/>
                    </a:lnB>
                    <a:solidFill>
                      <a:srgbClr val="D9E1F2"/>
                    </a:solidFill>
                  </a:tcPr>
                </a:tc>
              </a:tr>
              <a:tr h="392575">
                <a:tc>
                  <a:txBody>
                    <a:bodyPr/>
                    <a:lstStyle/>
                    <a:p>
                      <a:pPr indent="0" lvl="0" marL="0" rtl="0" algn="l">
                        <a:spcBef>
                          <a:spcPts val="0"/>
                        </a:spcBef>
                        <a:spcAft>
                          <a:spcPts val="0"/>
                        </a:spcAft>
                        <a:buNone/>
                      </a:pPr>
                      <a:r>
                        <a:rPr lang="en" sz="1100">
                          <a:latin typeface="Calibri"/>
                          <a:ea typeface="Calibri"/>
                          <a:cs typeface="Calibri"/>
                          <a:sym typeface="Calibri"/>
                        </a:rPr>
                        <a:t>phpMyAdmin</a:t>
                      </a:r>
                      <a:endParaRPr sz="1100">
                        <a:latin typeface="Calibri"/>
                        <a:ea typeface="Calibri"/>
                        <a:cs typeface="Calibri"/>
                        <a:sym typeface="Calibri"/>
                      </a:endParaRPr>
                    </a:p>
                  </a:txBody>
                  <a:tcPr marT="9525" marB="91425" marR="9525" marL="9525" anchor="b">
                    <a:lnL cap="flat" cmpd="sng" w="25300">
                      <a:solidFill>
                        <a:srgbClr val="3F3F3F"/>
                      </a:solidFill>
                      <a:prstDash val="solid"/>
                      <a:round/>
                      <a:headEnd len="sm" w="sm" type="none"/>
                      <a:tailEnd len="sm" w="sm" type="none"/>
                    </a:lnL>
                    <a:lnR cap="flat" cmpd="sng" w="25300">
                      <a:solidFill>
                        <a:srgbClr val="3F3F3F"/>
                      </a:solidFill>
                      <a:prstDash val="solid"/>
                      <a:round/>
                      <a:headEnd len="sm" w="sm" type="none"/>
                      <a:tailEnd len="sm" w="sm" type="none"/>
                    </a:lnR>
                    <a:lnT cap="flat" cmpd="sng" w="25300">
                      <a:solidFill>
                        <a:srgbClr val="3F3F3F"/>
                      </a:solidFill>
                      <a:prstDash val="solid"/>
                      <a:round/>
                      <a:headEnd len="sm" w="sm" type="none"/>
                      <a:tailEnd len="sm" w="sm" type="none"/>
                    </a:lnT>
                    <a:lnB cap="flat" cmpd="sng" w="25300">
                      <a:solidFill>
                        <a:srgbClr val="3F3F3F"/>
                      </a:solidFill>
                      <a:prstDash val="solid"/>
                      <a:round/>
                      <a:headEnd len="sm" w="sm" type="none"/>
                      <a:tailEnd len="sm" w="sm" type="none"/>
                    </a:lnB>
                    <a:solidFill>
                      <a:srgbClr val="B4C6E7"/>
                    </a:solidFill>
                  </a:tcPr>
                </a:tc>
                <a:tc>
                  <a:txBody>
                    <a:bodyPr/>
                    <a:lstStyle/>
                    <a:p>
                      <a:pPr indent="0" lvl="0" marL="0" rtl="0" algn="l">
                        <a:spcBef>
                          <a:spcPts val="0"/>
                        </a:spcBef>
                        <a:spcAft>
                          <a:spcPts val="0"/>
                        </a:spcAft>
                        <a:buNone/>
                      </a:pPr>
                      <a:r>
                        <a:rPr lang="en" sz="1100">
                          <a:latin typeface="Calibri"/>
                          <a:ea typeface="Calibri"/>
                          <a:cs typeface="Calibri"/>
                          <a:sym typeface="Calibri"/>
                        </a:rPr>
                        <a:t>C</a:t>
                      </a:r>
                      <a:endParaRPr sz="1100">
                        <a:latin typeface="Calibri"/>
                        <a:ea typeface="Calibri"/>
                        <a:cs typeface="Calibri"/>
                        <a:sym typeface="Calibri"/>
                      </a:endParaRPr>
                    </a:p>
                  </a:txBody>
                  <a:tcPr marT="9525" marB="91425" marR="9525" marL="9525" anchor="b">
                    <a:lnL cap="flat" cmpd="sng" w="25300">
                      <a:solidFill>
                        <a:srgbClr val="3F3F3F"/>
                      </a:solidFill>
                      <a:prstDash val="solid"/>
                      <a:round/>
                      <a:headEnd len="sm" w="sm" type="none"/>
                      <a:tailEnd len="sm" w="sm" type="none"/>
                    </a:lnL>
                    <a:lnR cap="flat" cmpd="sng" w="25300">
                      <a:solidFill>
                        <a:srgbClr val="3F3F3F"/>
                      </a:solidFill>
                      <a:prstDash val="solid"/>
                      <a:round/>
                      <a:headEnd len="sm" w="sm" type="none"/>
                      <a:tailEnd len="sm" w="sm" type="none"/>
                    </a:lnR>
                    <a:lnT cap="flat" cmpd="sng" w="25300">
                      <a:solidFill>
                        <a:srgbClr val="3F3F3F"/>
                      </a:solidFill>
                      <a:prstDash val="solid"/>
                      <a:round/>
                      <a:headEnd len="sm" w="sm" type="none"/>
                      <a:tailEnd len="sm" w="sm" type="none"/>
                    </a:lnT>
                    <a:lnB cap="flat" cmpd="sng" w="25300">
                      <a:solidFill>
                        <a:srgbClr val="3F3F3F"/>
                      </a:solidFill>
                      <a:prstDash val="solid"/>
                      <a:round/>
                      <a:headEnd len="sm" w="sm" type="none"/>
                      <a:tailEnd len="sm" w="sm" type="none"/>
                    </a:lnB>
                    <a:solidFill>
                      <a:srgbClr val="D9E1F2"/>
                    </a:solidFill>
                  </a:tcPr>
                </a:tc>
                <a:tc>
                  <a:txBody>
                    <a:bodyPr/>
                    <a:lstStyle/>
                    <a:p>
                      <a:pPr indent="0" lvl="0" marL="0" rtl="0" algn="l">
                        <a:spcBef>
                          <a:spcPts val="0"/>
                        </a:spcBef>
                        <a:spcAft>
                          <a:spcPts val="0"/>
                        </a:spcAft>
                        <a:buNone/>
                      </a:pPr>
                      <a:r>
                        <a:rPr lang="en" sz="1100">
                          <a:latin typeface="Calibri"/>
                          <a:ea typeface="Calibri"/>
                          <a:cs typeface="Calibri"/>
                          <a:sym typeface="Calibri"/>
                        </a:rPr>
                        <a:t> </a:t>
                      </a:r>
                      <a:endParaRPr sz="1100">
                        <a:latin typeface="Calibri"/>
                        <a:ea typeface="Calibri"/>
                        <a:cs typeface="Calibri"/>
                        <a:sym typeface="Calibri"/>
                      </a:endParaRPr>
                    </a:p>
                  </a:txBody>
                  <a:tcPr marT="9525" marB="91425" marR="9525" marL="9525" anchor="b">
                    <a:lnL cap="flat" cmpd="sng" w="25300">
                      <a:solidFill>
                        <a:srgbClr val="3F3F3F"/>
                      </a:solidFill>
                      <a:prstDash val="solid"/>
                      <a:round/>
                      <a:headEnd len="sm" w="sm" type="none"/>
                      <a:tailEnd len="sm" w="sm" type="none"/>
                    </a:lnL>
                    <a:lnR cap="flat" cmpd="sng" w="25300">
                      <a:solidFill>
                        <a:srgbClr val="3F3F3F"/>
                      </a:solidFill>
                      <a:prstDash val="solid"/>
                      <a:round/>
                      <a:headEnd len="sm" w="sm" type="none"/>
                      <a:tailEnd len="sm" w="sm" type="none"/>
                    </a:lnR>
                    <a:lnT cap="flat" cmpd="sng" w="25300">
                      <a:solidFill>
                        <a:srgbClr val="3F3F3F"/>
                      </a:solidFill>
                      <a:prstDash val="solid"/>
                      <a:round/>
                      <a:headEnd len="sm" w="sm" type="none"/>
                      <a:tailEnd len="sm" w="sm" type="none"/>
                    </a:lnT>
                    <a:lnB cap="flat" cmpd="sng" w="25300">
                      <a:solidFill>
                        <a:srgbClr val="3F3F3F"/>
                      </a:solidFill>
                      <a:prstDash val="solid"/>
                      <a:round/>
                      <a:headEnd len="sm" w="sm" type="none"/>
                      <a:tailEnd len="sm" w="sm" type="none"/>
                    </a:lnB>
                    <a:solidFill>
                      <a:srgbClr val="D9E1F2"/>
                    </a:solidFill>
                  </a:tcPr>
                </a:tc>
                <a:tc>
                  <a:txBody>
                    <a:bodyPr/>
                    <a:lstStyle/>
                    <a:p>
                      <a:pPr indent="0" lvl="0" marL="0" rtl="0" algn="l">
                        <a:spcBef>
                          <a:spcPts val="0"/>
                        </a:spcBef>
                        <a:spcAft>
                          <a:spcPts val="0"/>
                        </a:spcAft>
                        <a:buNone/>
                      </a:pPr>
                      <a:r>
                        <a:rPr lang="en" sz="1100">
                          <a:latin typeface="Calibri"/>
                          <a:ea typeface="Calibri"/>
                          <a:cs typeface="Calibri"/>
                          <a:sym typeface="Calibri"/>
                        </a:rPr>
                        <a:t> </a:t>
                      </a:r>
                      <a:endParaRPr sz="1100">
                        <a:latin typeface="Calibri"/>
                        <a:ea typeface="Calibri"/>
                        <a:cs typeface="Calibri"/>
                        <a:sym typeface="Calibri"/>
                      </a:endParaRPr>
                    </a:p>
                  </a:txBody>
                  <a:tcPr marT="9525" marB="91425" marR="9525" marL="9525" anchor="b">
                    <a:lnL cap="flat" cmpd="sng" w="25300">
                      <a:solidFill>
                        <a:srgbClr val="3F3F3F"/>
                      </a:solidFill>
                      <a:prstDash val="solid"/>
                      <a:round/>
                      <a:headEnd len="sm" w="sm" type="none"/>
                      <a:tailEnd len="sm" w="sm" type="none"/>
                    </a:lnL>
                    <a:lnR cap="flat" cmpd="sng" w="25300">
                      <a:solidFill>
                        <a:srgbClr val="3F3F3F"/>
                      </a:solidFill>
                      <a:prstDash val="solid"/>
                      <a:round/>
                      <a:headEnd len="sm" w="sm" type="none"/>
                      <a:tailEnd len="sm" w="sm" type="none"/>
                    </a:lnR>
                    <a:lnT cap="flat" cmpd="sng" w="25300">
                      <a:solidFill>
                        <a:srgbClr val="3F3F3F"/>
                      </a:solidFill>
                      <a:prstDash val="solid"/>
                      <a:round/>
                      <a:headEnd len="sm" w="sm" type="none"/>
                      <a:tailEnd len="sm" w="sm" type="none"/>
                    </a:lnT>
                    <a:lnB cap="flat" cmpd="sng" w="25300">
                      <a:solidFill>
                        <a:srgbClr val="3F3F3F"/>
                      </a:solidFill>
                      <a:prstDash val="solid"/>
                      <a:round/>
                      <a:headEnd len="sm" w="sm" type="none"/>
                      <a:tailEnd len="sm" w="sm" type="none"/>
                    </a:lnB>
                    <a:solidFill>
                      <a:srgbClr val="D9E1F2"/>
                    </a:solidFill>
                  </a:tcPr>
                </a:tc>
                <a:tc>
                  <a:txBody>
                    <a:bodyPr/>
                    <a:lstStyle/>
                    <a:p>
                      <a:pPr indent="0" lvl="0" marL="0" rtl="0" algn="l">
                        <a:spcBef>
                          <a:spcPts val="0"/>
                        </a:spcBef>
                        <a:spcAft>
                          <a:spcPts val="0"/>
                        </a:spcAft>
                        <a:buNone/>
                      </a:pPr>
                      <a:r>
                        <a:rPr lang="en" sz="1100">
                          <a:latin typeface="Calibri"/>
                          <a:ea typeface="Calibri"/>
                          <a:cs typeface="Calibri"/>
                          <a:sym typeface="Calibri"/>
                        </a:rPr>
                        <a:t> </a:t>
                      </a:r>
                      <a:endParaRPr sz="1100">
                        <a:latin typeface="Calibri"/>
                        <a:ea typeface="Calibri"/>
                        <a:cs typeface="Calibri"/>
                        <a:sym typeface="Calibri"/>
                      </a:endParaRPr>
                    </a:p>
                  </a:txBody>
                  <a:tcPr marT="9525" marB="91425" marR="9525" marL="9525" anchor="b">
                    <a:lnL cap="flat" cmpd="sng" w="25300">
                      <a:solidFill>
                        <a:srgbClr val="3F3F3F"/>
                      </a:solidFill>
                      <a:prstDash val="solid"/>
                      <a:round/>
                      <a:headEnd len="sm" w="sm" type="none"/>
                      <a:tailEnd len="sm" w="sm" type="none"/>
                    </a:lnL>
                    <a:lnR cap="flat" cmpd="sng" w="25300">
                      <a:solidFill>
                        <a:srgbClr val="3F3F3F"/>
                      </a:solidFill>
                      <a:prstDash val="solid"/>
                      <a:round/>
                      <a:headEnd len="sm" w="sm" type="none"/>
                      <a:tailEnd len="sm" w="sm" type="none"/>
                    </a:lnR>
                    <a:lnT cap="flat" cmpd="sng" w="25300">
                      <a:solidFill>
                        <a:srgbClr val="3F3F3F"/>
                      </a:solidFill>
                      <a:prstDash val="solid"/>
                      <a:round/>
                      <a:headEnd len="sm" w="sm" type="none"/>
                      <a:tailEnd len="sm" w="sm" type="none"/>
                    </a:lnT>
                    <a:lnB cap="flat" cmpd="sng" w="25300">
                      <a:solidFill>
                        <a:srgbClr val="3F3F3F"/>
                      </a:solidFill>
                      <a:prstDash val="solid"/>
                      <a:round/>
                      <a:headEnd len="sm" w="sm" type="none"/>
                      <a:tailEnd len="sm" w="sm" type="none"/>
                    </a:lnB>
                    <a:solidFill>
                      <a:srgbClr val="D9E1F2"/>
                    </a:solidFill>
                  </a:tcPr>
                </a:tc>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24"/>
          <p:cNvSpPr txBox="1"/>
          <p:nvPr>
            <p:ph type="title"/>
          </p:nvPr>
        </p:nvSpPr>
        <p:spPr>
          <a:xfrm>
            <a:off x="773700" y="1806450"/>
            <a:ext cx="7596600" cy="15306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Demo</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33" name="Shape 133"/>
        <p:cNvGrpSpPr/>
        <p:nvPr/>
      </p:nvGrpSpPr>
      <p:grpSpPr>
        <a:xfrm>
          <a:off x="0" y="0"/>
          <a:ext cx="0" cy="0"/>
          <a:chOff x="0" y="0"/>
          <a:chExt cx="0" cy="0"/>
        </a:xfrm>
      </p:grpSpPr>
      <p:pic>
        <p:nvPicPr>
          <p:cNvPr id="134" name="Google Shape;134;p25"/>
          <p:cNvPicPr preferRelativeResize="0"/>
          <p:nvPr/>
        </p:nvPicPr>
        <p:blipFill>
          <a:blip r:embed="rId3">
            <a:alphaModFix/>
          </a:blip>
          <a:stretch>
            <a:fillRect/>
          </a:stretch>
        </p:blipFill>
        <p:spPr>
          <a:xfrm>
            <a:off x="0" y="0"/>
            <a:ext cx="9144003" cy="51435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38" name="Shape 138"/>
        <p:cNvGrpSpPr/>
        <p:nvPr/>
      </p:nvGrpSpPr>
      <p:grpSpPr>
        <a:xfrm>
          <a:off x="0" y="0"/>
          <a:ext cx="0" cy="0"/>
          <a:chOff x="0" y="0"/>
          <a:chExt cx="0" cy="0"/>
        </a:xfrm>
      </p:grpSpPr>
      <p:pic>
        <p:nvPicPr>
          <p:cNvPr id="139" name="Google Shape;139;p26"/>
          <p:cNvPicPr preferRelativeResize="0"/>
          <p:nvPr/>
        </p:nvPicPr>
        <p:blipFill>
          <a:blip r:embed="rId3">
            <a:alphaModFix/>
          </a:blip>
          <a:stretch>
            <a:fillRect/>
          </a:stretch>
        </p:blipFill>
        <p:spPr>
          <a:xfrm>
            <a:off x="0" y="0"/>
            <a:ext cx="9144003" cy="514349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43" name="Shape 143"/>
        <p:cNvGrpSpPr/>
        <p:nvPr/>
      </p:nvGrpSpPr>
      <p:grpSpPr>
        <a:xfrm>
          <a:off x="0" y="0"/>
          <a:ext cx="0" cy="0"/>
          <a:chOff x="0" y="0"/>
          <a:chExt cx="0" cy="0"/>
        </a:xfrm>
      </p:grpSpPr>
      <p:pic>
        <p:nvPicPr>
          <p:cNvPr id="144" name="Google Shape;144;p27"/>
          <p:cNvPicPr preferRelativeResize="0"/>
          <p:nvPr/>
        </p:nvPicPr>
        <p:blipFill>
          <a:blip r:embed="rId3">
            <a:alphaModFix/>
          </a:blip>
          <a:stretch>
            <a:fillRect/>
          </a:stretch>
        </p:blipFill>
        <p:spPr>
          <a:xfrm>
            <a:off x="0" y="0"/>
            <a:ext cx="9144003" cy="514350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48" name="Shape 148"/>
        <p:cNvGrpSpPr/>
        <p:nvPr/>
      </p:nvGrpSpPr>
      <p:grpSpPr>
        <a:xfrm>
          <a:off x="0" y="0"/>
          <a:ext cx="0" cy="0"/>
          <a:chOff x="0" y="0"/>
          <a:chExt cx="0" cy="0"/>
        </a:xfrm>
      </p:grpSpPr>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pic>
        <p:nvPicPr>
          <p:cNvPr id="153" name="Google Shape;153;p29"/>
          <p:cNvPicPr preferRelativeResize="0"/>
          <p:nvPr/>
        </p:nvPicPr>
        <p:blipFill>
          <a:blip r:embed="rId3">
            <a:alphaModFix/>
          </a:blip>
          <a:stretch>
            <a:fillRect/>
          </a:stretch>
        </p:blipFill>
        <p:spPr>
          <a:xfrm>
            <a:off x="3863800" y="152400"/>
            <a:ext cx="4969050" cy="1350425"/>
          </a:xfrm>
          <a:prstGeom prst="rect">
            <a:avLst/>
          </a:prstGeom>
          <a:noFill/>
          <a:ln>
            <a:noFill/>
          </a:ln>
        </p:spPr>
      </p:pic>
      <p:sp>
        <p:nvSpPr>
          <p:cNvPr id="154" name="Google Shape;154;p29"/>
          <p:cNvSpPr txBox="1"/>
          <p:nvPr/>
        </p:nvSpPr>
        <p:spPr>
          <a:xfrm>
            <a:off x="1047775" y="564450"/>
            <a:ext cx="1792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Open Sans"/>
                <a:ea typeface="Open Sans"/>
                <a:cs typeface="Open Sans"/>
                <a:sym typeface="Open Sans"/>
              </a:rPr>
              <a:t>Before Hash</a:t>
            </a:r>
            <a:endParaRPr>
              <a:latin typeface="Open Sans"/>
              <a:ea typeface="Open Sans"/>
              <a:cs typeface="Open Sans"/>
              <a:sym typeface="Open Sans"/>
            </a:endParaRPr>
          </a:p>
        </p:txBody>
      </p:sp>
      <p:pic>
        <p:nvPicPr>
          <p:cNvPr id="155" name="Google Shape;155;p29"/>
          <p:cNvPicPr preferRelativeResize="0"/>
          <p:nvPr/>
        </p:nvPicPr>
        <p:blipFill>
          <a:blip r:embed="rId4">
            <a:alphaModFix/>
          </a:blip>
          <a:stretch>
            <a:fillRect/>
          </a:stretch>
        </p:blipFill>
        <p:spPr>
          <a:xfrm>
            <a:off x="3678688" y="1742727"/>
            <a:ext cx="5339274" cy="1306700"/>
          </a:xfrm>
          <a:prstGeom prst="rect">
            <a:avLst/>
          </a:prstGeom>
          <a:noFill/>
          <a:ln>
            <a:noFill/>
          </a:ln>
        </p:spPr>
      </p:pic>
      <p:sp>
        <p:nvSpPr>
          <p:cNvPr id="156" name="Google Shape;156;p29"/>
          <p:cNvSpPr txBox="1"/>
          <p:nvPr/>
        </p:nvSpPr>
        <p:spPr>
          <a:xfrm>
            <a:off x="1150075" y="2060225"/>
            <a:ext cx="1587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Open Sans"/>
                <a:ea typeface="Open Sans"/>
                <a:cs typeface="Open Sans"/>
                <a:sym typeface="Open Sans"/>
              </a:rPr>
              <a:t>After Hash</a:t>
            </a:r>
            <a:endParaRPr>
              <a:latin typeface="Open Sans"/>
              <a:ea typeface="Open Sans"/>
              <a:cs typeface="Open Sans"/>
              <a:sym typeface="Open Sans"/>
            </a:endParaRPr>
          </a:p>
        </p:txBody>
      </p:sp>
      <p:sp>
        <p:nvSpPr>
          <p:cNvPr id="157" name="Google Shape;157;p29"/>
          <p:cNvSpPr txBox="1"/>
          <p:nvPr/>
        </p:nvSpPr>
        <p:spPr>
          <a:xfrm>
            <a:off x="973675" y="3556000"/>
            <a:ext cx="1866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Open Sans"/>
                <a:ea typeface="Open Sans"/>
                <a:cs typeface="Open Sans"/>
                <a:sym typeface="Open Sans"/>
              </a:rPr>
              <a:t>After Hash and Salt</a:t>
            </a:r>
            <a:endParaRPr>
              <a:latin typeface="Open Sans"/>
              <a:ea typeface="Open Sans"/>
              <a:cs typeface="Open Sans"/>
              <a:sym typeface="Open Sans"/>
            </a:endParaRPr>
          </a:p>
        </p:txBody>
      </p:sp>
      <p:pic>
        <p:nvPicPr>
          <p:cNvPr id="158" name="Google Shape;158;p29"/>
          <p:cNvPicPr preferRelativeResize="0"/>
          <p:nvPr/>
        </p:nvPicPr>
        <p:blipFill>
          <a:blip r:embed="rId5">
            <a:alphaModFix/>
          </a:blip>
          <a:stretch>
            <a:fillRect/>
          </a:stretch>
        </p:blipFill>
        <p:spPr>
          <a:xfrm>
            <a:off x="3617112" y="3229527"/>
            <a:ext cx="5151976" cy="14396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pic>
        <p:nvPicPr>
          <p:cNvPr id="163" name="Google Shape;163;p30"/>
          <p:cNvPicPr preferRelativeResize="0"/>
          <p:nvPr/>
        </p:nvPicPr>
        <p:blipFill>
          <a:blip r:embed="rId3">
            <a:alphaModFix/>
          </a:blip>
          <a:stretch>
            <a:fillRect/>
          </a:stretch>
        </p:blipFill>
        <p:spPr>
          <a:xfrm>
            <a:off x="152400" y="152400"/>
            <a:ext cx="8839199" cy="408407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67" name="Shape 167"/>
        <p:cNvGrpSpPr/>
        <p:nvPr/>
      </p:nvGrpSpPr>
      <p:grpSpPr>
        <a:xfrm>
          <a:off x="0" y="0"/>
          <a:ext cx="0" cy="0"/>
          <a:chOff x="0" y="0"/>
          <a:chExt cx="0" cy="0"/>
        </a:xfrm>
      </p:grpSpPr>
      <p:pic>
        <p:nvPicPr>
          <p:cNvPr id="168" name="Google Shape;168;p31"/>
          <p:cNvPicPr preferRelativeResize="0"/>
          <p:nvPr/>
        </p:nvPicPr>
        <p:blipFill>
          <a:blip r:embed="rId3">
            <a:alphaModFix/>
          </a:blip>
          <a:stretch>
            <a:fillRect/>
          </a:stretch>
        </p:blipFill>
        <p:spPr>
          <a:xfrm>
            <a:off x="0" y="0"/>
            <a:ext cx="9144003" cy="514350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sp>
        <p:nvSpPr>
          <p:cNvPr id="68" name="Google Shape;68;p14"/>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Summary</a:t>
            </a:r>
            <a:endParaRPr/>
          </a:p>
        </p:txBody>
      </p:sp>
      <p:sp>
        <p:nvSpPr>
          <p:cNvPr id="69" name="Google Shape;69;p14"/>
          <p:cNvSpPr txBox="1"/>
          <p:nvPr>
            <p:ph idx="1" type="body"/>
          </p:nvPr>
        </p:nvSpPr>
        <p:spPr>
          <a:xfrm>
            <a:off x="311700" y="1399400"/>
            <a:ext cx="3465600" cy="2784900"/>
          </a:xfrm>
          <a:prstGeom prst="rect">
            <a:avLst/>
          </a:prstGeom>
          <a:ln cap="flat" cmpd="sng" w="19050">
            <a:solidFill>
              <a:schemeClr val="lt2"/>
            </a:solidFill>
            <a:prstDash val="solid"/>
            <a:round/>
            <a:headEnd len="sm" w="sm" type="none"/>
            <a:tailEnd len="sm" w="sm" type="none"/>
          </a:ln>
        </p:spPr>
        <p:txBody>
          <a:bodyPr anchorCtr="0" anchor="t" bIns="91425" lIns="91425" spcFirstLastPara="1" rIns="91425" wrap="square" tIns="91425">
            <a:normAutofit/>
          </a:bodyPr>
          <a:lstStyle/>
          <a:p>
            <a:pPr indent="0" lvl="0" marL="0" rtl="0" algn="l">
              <a:spcBef>
                <a:spcPts val="0"/>
              </a:spcBef>
              <a:spcAft>
                <a:spcPts val="0"/>
              </a:spcAft>
              <a:buNone/>
            </a:pPr>
            <a:r>
              <a:rPr b="1" lang="en" sz="2250">
                <a:solidFill>
                  <a:srgbClr val="202124"/>
                </a:solidFill>
                <a:highlight>
                  <a:srgbClr val="FFFFFF"/>
                </a:highlight>
                <a:latin typeface="Roboto"/>
                <a:ea typeface="Roboto"/>
                <a:cs typeface="Roboto"/>
                <a:sym typeface="Roboto"/>
              </a:rPr>
              <a:t>☕</a:t>
            </a:r>
            <a:r>
              <a:rPr b="1" lang="en" sz="1050">
                <a:solidFill>
                  <a:srgbClr val="202124"/>
                </a:solidFill>
                <a:highlight>
                  <a:srgbClr val="FFFFFF"/>
                </a:highlight>
                <a:latin typeface="Roboto"/>
                <a:ea typeface="Roboto"/>
                <a:cs typeface="Roboto"/>
                <a:sym typeface="Roboto"/>
              </a:rPr>
              <a:t> </a:t>
            </a:r>
            <a:r>
              <a:rPr lang="en" sz="1300"/>
              <a:t>Goal→ To create an online coffee shop with the sole purpose of delivery</a:t>
            </a:r>
            <a:endParaRPr sz="1300"/>
          </a:p>
          <a:p>
            <a:pPr indent="0" lvl="0" marL="0" rtl="0" algn="l">
              <a:spcBef>
                <a:spcPts val="1200"/>
              </a:spcBef>
              <a:spcAft>
                <a:spcPts val="1200"/>
              </a:spcAft>
              <a:buNone/>
            </a:pPr>
            <a:r>
              <a:rPr b="1" lang="en" sz="2250">
                <a:solidFill>
                  <a:srgbClr val="202124"/>
                </a:solidFill>
                <a:highlight>
                  <a:srgbClr val="FFFFFF"/>
                </a:highlight>
                <a:latin typeface="Roboto"/>
                <a:ea typeface="Roboto"/>
                <a:cs typeface="Roboto"/>
                <a:sym typeface="Roboto"/>
              </a:rPr>
              <a:t>☕ </a:t>
            </a:r>
            <a:r>
              <a:rPr lang="en" sz="1300"/>
              <a:t>Influences→ COVID-19 Pandemic and desire for greater accessibility</a:t>
            </a:r>
            <a:endParaRPr sz="1300"/>
          </a:p>
        </p:txBody>
      </p:sp>
      <p:pic>
        <p:nvPicPr>
          <p:cNvPr id="70" name="Google Shape;70;p14"/>
          <p:cNvPicPr preferRelativeResize="0"/>
          <p:nvPr/>
        </p:nvPicPr>
        <p:blipFill>
          <a:blip r:embed="rId3">
            <a:alphaModFix/>
          </a:blip>
          <a:stretch>
            <a:fillRect/>
          </a:stretch>
        </p:blipFill>
        <p:spPr>
          <a:xfrm>
            <a:off x="4305225" y="0"/>
            <a:ext cx="4838775" cy="51435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32"/>
          <p:cNvSpPr txBox="1"/>
          <p:nvPr>
            <p:ph type="title"/>
          </p:nvPr>
        </p:nvSpPr>
        <p:spPr>
          <a:xfrm>
            <a:off x="345150" y="318850"/>
            <a:ext cx="25809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Problems</a:t>
            </a:r>
            <a:endParaRPr/>
          </a:p>
        </p:txBody>
      </p:sp>
      <p:sp>
        <p:nvSpPr>
          <p:cNvPr id="174" name="Google Shape;174;p32"/>
          <p:cNvSpPr txBox="1"/>
          <p:nvPr>
            <p:ph idx="1" type="body"/>
          </p:nvPr>
        </p:nvSpPr>
        <p:spPr>
          <a:xfrm>
            <a:off x="311700" y="1214025"/>
            <a:ext cx="2614200" cy="3365100"/>
          </a:xfrm>
          <a:prstGeom prst="rect">
            <a:avLst/>
          </a:prstGeom>
          <a:ln cap="flat" cmpd="sng" w="19050">
            <a:solidFill>
              <a:schemeClr val="lt2"/>
            </a:solidFill>
            <a:prstDash val="solid"/>
            <a:round/>
            <a:headEnd len="sm" w="sm" type="none"/>
            <a:tailEnd len="sm" w="sm" type="none"/>
          </a:ln>
        </p:spPr>
        <p:txBody>
          <a:bodyPr anchorCtr="0" anchor="t" bIns="91425" lIns="91425" spcFirstLastPara="1" rIns="91425" wrap="square" tIns="91425">
            <a:normAutofit/>
          </a:bodyPr>
          <a:lstStyle/>
          <a:p>
            <a:pPr indent="-330200" lvl="0" marL="457200" rtl="0" algn="l">
              <a:spcBef>
                <a:spcPts val="0"/>
              </a:spcBef>
              <a:spcAft>
                <a:spcPts val="0"/>
              </a:spcAft>
              <a:buSzPts val="1600"/>
              <a:buAutoNum type="arabicPeriod"/>
            </a:pPr>
            <a:r>
              <a:rPr lang="en" sz="1600"/>
              <a:t>Time management</a:t>
            </a:r>
            <a:endParaRPr sz="1600"/>
          </a:p>
          <a:p>
            <a:pPr indent="-330200" lvl="0" marL="457200" rtl="0" algn="l">
              <a:spcBef>
                <a:spcPts val="0"/>
              </a:spcBef>
              <a:spcAft>
                <a:spcPts val="0"/>
              </a:spcAft>
              <a:buSzPts val="1600"/>
              <a:buAutoNum type="arabicPeriod"/>
            </a:pPr>
            <a:r>
              <a:rPr lang="en" sz="1600"/>
              <a:t>Figuring out PHP</a:t>
            </a:r>
            <a:endParaRPr sz="1600"/>
          </a:p>
          <a:p>
            <a:pPr indent="-330200" lvl="0" marL="457200" rtl="0" algn="l">
              <a:spcBef>
                <a:spcPts val="0"/>
              </a:spcBef>
              <a:spcAft>
                <a:spcPts val="0"/>
              </a:spcAft>
              <a:buSzPts val="1600"/>
              <a:buAutoNum type="arabicPeriod"/>
            </a:pPr>
            <a:r>
              <a:rPr lang="en" sz="1600"/>
              <a:t>Finalizing the DB</a:t>
            </a:r>
            <a:endParaRPr sz="1600"/>
          </a:p>
        </p:txBody>
      </p:sp>
      <p:sp>
        <p:nvSpPr>
          <p:cNvPr id="175" name="Google Shape;175;p32"/>
          <p:cNvSpPr txBox="1"/>
          <p:nvPr>
            <p:ph idx="1" type="body"/>
          </p:nvPr>
        </p:nvSpPr>
        <p:spPr>
          <a:xfrm>
            <a:off x="5767275" y="1214125"/>
            <a:ext cx="2912700" cy="3365100"/>
          </a:xfrm>
          <a:prstGeom prst="rect">
            <a:avLst/>
          </a:prstGeom>
          <a:ln cap="flat" cmpd="sng" w="19050">
            <a:solidFill>
              <a:schemeClr val="lt2"/>
            </a:solidFill>
            <a:prstDash val="solid"/>
            <a:round/>
            <a:headEnd len="sm" w="sm" type="none"/>
            <a:tailEnd len="sm" w="sm" type="none"/>
          </a:ln>
        </p:spPr>
        <p:txBody>
          <a:bodyPr anchorCtr="0" anchor="t" bIns="91425" lIns="91425" spcFirstLastPara="1" rIns="91425" wrap="square" tIns="91425">
            <a:normAutofit lnSpcReduction="10000"/>
          </a:bodyPr>
          <a:lstStyle/>
          <a:p>
            <a:pPr indent="-330200" lvl="0" marL="457200" rtl="0" algn="l">
              <a:spcBef>
                <a:spcPts val="0"/>
              </a:spcBef>
              <a:spcAft>
                <a:spcPts val="0"/>
              </a:spcAft>
              <a:buSzPts val="1600"/>
              <a:buAutoNum type="arabicPeriod"/>
            </a:pPr>
            <a:r>
              <a:rPr lang="en" sz="1600"/>
              <a:t>Having weekly meetings to discuss progress</a:t>
            </a:r>
            <a:endParaRPr sz="1600"/>
          </a:p>
          <a:p>
            <a:pPr indent="-330200" lvl="0" marL="457200" rtl="0" algn="l">
              <a:spcBef>
                <a:spcPts val="0"/>
              </a:spcBef>
              <a:spcAft>
                <a:spcPts val="0"/>
              </a:spcAft>
              <a:buSzPts val="1600"/>
              <a:buAutoNum type="arabicPeriod"/>
            </a:pPr>
            <a:r>
              <a:rPr lang="en" sz="1600"/>
              <a:t>Using Assignment 13 as a guide</a:t>
            </a:r>
            <a:endParaRPr sz="1600"/>
          </a:p>
          <a:p>
            <a:pPr indent="-330200" lvl="1" marL="914400" rtl="0" algn="l">
              <a:spcBef>
                <a:spcPts val="0"/>
              </a:spcBef>
              <a:spcAft>
                <a:spcPts val="0"/>
              </a:spcAft>
              <a:buSzPts val="1600"/>
              <a:buAutoNum type="alphaLcPeriod"/>
            </a:pPr>
            <a:r>
              <a:rPr lang="en" sz="1600"/>
              <a:t>Walking through code/any issues together</a:t>
            </a:r>
            <a:endParaRPr sz="1600"/>
          </a:p>
          <a:p>
            <a:pPr indent="-330200" lvl="0" marL="457200" rtl="0" algn="l">
              <a:spcBef>
                <a:spcPts val="0"/>
              </a:spcBef>
              <a:spcAft>
                <a:spcPts val="0"/>
              </a:spcAft>
              <a:buSzPts val="1600"/>
              <a:buAutoNum type="arabicPeriod"/>
            </a:pPr>
            <a:r>
              <a:rPr lang="en" sz="1600"/>
              <a:t>Discussing the pros/cons of our thoughts for the DB set up</a:t>
            </a:r>
            <a:endParaRPr sz="1600"/>
          </a:p>
        </p:txBody>
      </p:sp>
      <p:sp>
        <p:nvSpPr>
          <p:cNvPr id="176" name="Google Shape;176;p32"/>
          <p:cNvSpPr txBox="1"/>
          <p:nvPr>
            <p:ph type="title"/>
          </p:nvPr>
        </p:nvSpPr>
        <p:spPr>
          <a:xfrm>
            <a:off x="5802975" y="318850"/>
            <a:ext cx="28413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sz="3750"/>
              <a:t>Resolutions</a:t>
            </a:r>
            <a:endParaRPr sz="3750"/>
          </a:p>
        </p:txBody>
      </p:sp>
      <p:pic>
        <p:nvPicPr>
          <p:cNvPr id="177" name="Google Shape;177;p32"/>
          <p:cNvPicPr preferRelativeResize="0"/>
          <p:nvPr/>
        </p:nvPicPr>
        <p:blipFill>
          <a:blip r:embed="rId3">
            <a:alphaModFix/>
          </a:blip>
          <a:stretch>
            <a:fillRect/>
          </a:stretch>
        </p:blipFill>
        <p:spPr>
          <a:xfrm>
            <a:off x="2970200" y="1214025"/>
            <a:ext cx="2752813" cy="1682600"/>
          </a:xfrm>
          <a:prstGeom prst="rect">
            <a:avLst/>
          </a:prstGeom>
          <a:noFill/>
          <a:ln>
            <a:noFill/>
          </a:ln>
        </p:spPr>
      </p:pic>
      <p:pic>
        <p:nvPicPr>
          <p:cNvPr id="178" name="Google Shape;178;p32"/>
          <p:cNvPicPr preferRelativeResize="0"/>
          <p:nvPr/>
        </p:nvPicPr>
        <p:blipFill>
          <a:blip r:embed="rId4">
            <a:alphaModFix/>
          </a:blip>
          <a:stretch>
            <a:fillRect/>
          </a:stretch>
        </p:blipFill>
        <p:spPr>
          <a:xfrm>
            <a:off x="2970200" y="2896625"/>
            <a:ext cx="2752823" cy="168259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33"/>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Results/Conclusions</a:t>
            </a:r>
            <a:endParaRPr/>
          </a:p>
        </p:txBody>
      </p:sp>
      <p:sp>
        <p:nvSpPr>
          <p:cNvPr id="184" name="Google Shape;184;p33"/>
          <p:cNvSpPr txBox="1"/>
          <p:nvPr/>
        </p:nvSpPr>
        <p:spPr>
          <a:xfrm>
            <a:off x="452275" y="1328200"/>
            <a:ext cx="7044600" cy="1569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50">
                <a:solidFill>
                  <a:srgbClr val="202124"/>
                </a:solidFill>
                <a:highlight>
                  <a:srgbClr val="FFFFFF"/>
                </a:highlight>
                <a:latin typeface="Roboto"/>
                <a:ea typeface="Roboto"/>
                <a:cs typeface="Roboto"/>
                <a:sym typeface="Roboto"/>
              </a:rPr>
              <a:t>☕</a:t>
            </a:r>
            <a:r>
              <a:rPr lang="en" sz="1650">
                <a:solidFill>
                  <a:srgbClr val="202124"/>
                </a:solidFill>
                <a:highlight>
                  <a:srgbClr val="FFFFFF"/>
                </a:highlight>
                <a:latin typeface="Roboto"/>
                <a:ea typeface="Roboto"/>
                <a:cs typeface="Roboto"/>
                <a:sym typeface="Roboto"/>
              </a:rPr>
              <a:t> Importance of teamwork and communication</a:t>
            </a:r>
            <a:endParaRPr sz="1650">
              <a:solidFill>
                <a:srgbClr val="202124"/>
              </a:solidFill>
              <a:highlight>
                <a:srgbClr val="FFFFFF"/>
              </a:highlight>
              <a:latin typeface="Roboto"/>
              <a:ea typeface="Roboto"/>
              <a:cs typeface="Roboto"/>
              <a:sym typeface="Roboto"/>
            </a:endParaRPr>
          </a:p>
          <a:p>
            <a:pPr indent="0" lvl="0" marL="0" rtl="0" algn="l">
              <a:spcBef>
                <a:spcPts val="0"/>
              </a:spcBef>
              <a:spcAft>
                <a:spcPts val="0"/>
              </a:spcAft>
              <a:buNone/>
            </a:pPr>
            <a:r>
              <a:rPr lang="en" sz="2250">
                <a:solidFill>
                  <a:srgbClr val="202124"/>
                </a:solidFill>
                <a:highlight>
                  <a:srgbClr val="FFFFFF"/>
                </a:highlight>
                <a:latin typeface="Roboto"/>
                <a:ea typeface="Roboto"/>
                <a:cs typeface="Roboto"/>
                <a:sym typeface="Roboto"/>
              </a:rPr>
              <a:t>☕ </a:t>
            </a:r>
            <a:r>
              <a:rPr lang="en" sz="1650">
                <a:solidFill>
                  <a:srgbClr val="202124"/>
                </a:solidFill>
                <a:highlight>
                  <a:srgbClr val="FFFFFF"/>
                </a:highlight>
                <a:latin typeface="Roboto"/>
                <a:ea typeface="Roboto"/>
                <a:cs typeface="Roboto"/>
                <a:sym typeface="Roboto"/>
              </a:rPr>
              <a:t>The value of making a group project a priority</a:t>
            </a:r>
            <a:endParaRPr sz="1650">
              <a:solidFill>
                <a:srgbClr val="202124"/>
              </a:solidFill>
              <a:highlight>
                <a:srgbClr val="FFFFFF"/>
              </a:highlight>
              <a:latin typeface="Roboto"/>
              <a:ea typeface="Roboto"/>
              <a:cs typeface="Roboto"/>
              <a:sym typeface="Roboto"/>
            </a:endParaRPr>
          </a:p>
          <a:p>
            <a:pPr indent="0" lvl="0" marL="0" rtl="0" algn="l">
              <a:spcBef>
                <a:spcPts val="0"/>
              </a:spcBef>
              <a:spcAft>
                <a:spcPts val="0"/>
              </a:spcAft>
              <a:buNone/>
            </a:pPr>
            <a:r>
              <a:rPr lang="en" sz="2250">
                <a:solidFill>
                  <a:srgbClr val="202124"/>
                </a:solidFill>
                <a:highlight>
                  <a:srgbClr val="FFFFFF"/>
                </a:highlight>
                <a:latin typeface="Roboto"/>
                <a:ea typeface="Roboto"/>
                <a:cs typeface="Roboto"/>
                <a:sym typeface="Roboto"/>
              </a:rPr>
              <a:t>☕ </a:t>
            </a:r>
            <a:r>
              <a:rPr lang="en" sz="1650">
                <a:solidFill>
                  <a:srgbClr val="202124"/>
                </a:solidFill>
                <a:highlight>
                  <a:srgbClr val="FFFFFF"/>
                </a:highlight>
                <a:latin typeface="Roboto"/>
                <a:ea typeface="Roboto"/>
                <a:cs typeface="Roboto"/>
                <a:sym typeface="Roboto"/>
              </a:rPr>
              <a:t>Fully functional website that epitomizes an online coffee shop</a:t>
            </a:r>
            <a:endParaRPr sz="1650">
              <a:solidFill>
                <a:srgbClr val="202124"/>
              </a:solidFill>
              <a:highlight>
                <a:srgbClr val="FFFFFF"/>
              </a:highlight>
              <a:latin typeface="Roboto"/>
              <a:ea typeface="Roboto"/>
              <a:cs typeface="Roboto"/>
              <a:sym typeface="Roboto"/>
            </a:endParaRPr>
          </a:p>
          <a:p>
            <a:pPr indent="0" lvl="0" marL="0" rtl="0" algn="l">
              <a:spcBef>
                <a:spcPts val="0"/>
              </a:spcBef>
              <a:spcAft>
                <a:spcPts val="0"/>
              </a:spcAft>
              <a:buNone/>
            </a:pPr>
            <a:r>
              <a:rPr lang="en" sz="2250">
                <a:solidFill>
                  <a:srgbClr val="202124"/>
                </a:solidFill>
                <a:highlight>
                  <a:srgbClr val="FFFFFF"/>
                </a:highlight>
                <a:latin typeface="Roboto"/>
                <a:ea typeface="Roboto"/>
                <a:cs typeface="Roboto"/>
                <a:sym typeface="Roboto"/>
              </a:rPr>
              <a:t>☕ </a:t>
            </a:r>
            <a:r>
              <a:rPr lang="en" sz="1650">
                <a:solidFill>
                  <a:srgbClr val="202124"/>
                </a:solidFill>
                <a:highlight>
                  <a:srgbClr val="FFFFFF"/>
                </a:highlight>
                <a:latin typeface="Roboto"/>
                <a:ea typeface="Roboto"/>
                <a:cs typeface="Roboto"/>
                <a:sym typeface="Roboto"/>
              </a:rPr>
              <a:t>Learning how to use HTML, PHP, CSS, and SQL together</a:t>
            </a:r>
            <a:endParaRPr sz="1650">
              <a:solidFill>
                <a:srgbClr val="202124"/>
              </a:solidFill>
              <a:highlight>
                <a:srgbClr val="FFFFFF"/>
              </a:highlight>
              <a:latin typeface="Roboto"/>
              <a:ea typeface="Roboto"/>
              <a:cs typeface="Roboto"/>
              <a:sym typeface="Roboto"/>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8" name="Shape 188"/>
        <p:cNvGrpSpPr/>
        <p:nvPr/>
      </p:nvGrpSpPr>
      <p:grpSpPr>
        <a:xfrm>
          <a:off x="0" y="0"/>
          <a:ext cx="0" cy="0"/>
          <a:chOff x="0" y="0"/>
          <a:chExt cx="0" cy="0"/>
        </a:xfrm>
      </p:grpSpPr>
      <p:sp>
        <p:nvSpPr>
          <p:cNvPr id="189" name="Google Shape;189;p34"/>
          <p:cNvSpPr txBox="1"/>
          <p:nvPr>
            <p:ph idx="4294967295" type="title"/>
          </p:nvPr>
        </p:nvSpPr>
        <p:spPr>
          <a:xfrm>
            <a:off x="237000" y="1041150"/>
            <a:ext cx="3931200" cy="15306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b="1" lang="en">
                <a:highlight>
                  <a:schemeClr val="lt1"/>
                </a:highlight>
              </a:rPr>
              <a:t>Questions?</a:t>
            </a:r>
            <a:endParaRPr b="1">
              <a:highlight>
                <a:schemeClr val="lt1"/>
              </a:highligh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 name="Shape 74"/>
        <p:cNvGrpSpPr/>
        <p:nvPr/>
      </p:nvGrpSpPr>
      <p:grpSpPr>
        <a:xfrm>
          <a:off x="0" y="0"/>
          <a:ext cx="0" cy="0"/>
          <a:chOff x="0" y="0"/>
          <a:chExt cx="0" cy="0"/>
        </a:xfrm>
      </p:grpSpPr>
      <p:sp>
        <p:nvSpPr>
          <p:cNvPr id="75" name="Google Shape;75;p15"/>
          <p:cNvSpPr txBox="1"/>
          <p:nvPr>
            <p:ph type="title"/>
          </p:nvPr>
        </p:nvSpPr>
        <p:spPr>
          <a:xfrm>
            <a:off x="197875" y="315925"/>
            <a:ext cx="8750100" cy="831300"/>
          </a:xfrm>
          <a:prstGeom prst="rect">
            <a:avLst/>
          </a:prstGeom>
          <a:solidFill>
            <a:schemeClr val="lt2"/>
          </a:solidFill>
        </p:spPr>
        <p:txBody>
          <a:bodyPr anchorCtr="0" anchor="b" bIns="91425" lIns="91425" spcFirstLastPara="1" rIns="91425" wrap="square" tIns="91425">
            <a:normAutofit/>
          </a:bodyPr>
          <a:lstStyle/>
          <a:p>
            <a:pPr indent="0" lvl="0" marL="0" rtl="0" algn="l">
              <a:spcBef>
                <a:spcPts val="0"/>
              </a:spcBef>
              <a:spcAft>
                <a:spcPts val="0"/>
              </a:spcAft>
              <a:buNone/>
            </a:pPr>
            <a:r>
              <a:rPr lang="en"/>
              <a:t>How the work was divided</a:t>
            </a:r>
            <a:endParaRPr/>
          </a:p>
        </p:txBody>
      </p:sp>
      <p:sp>
        <p:nvSpPr>
          <p:cNvPr id="76" name="Google Shape;76;p15"/>
          <p:cNvSpPr txBox="1"/>
          <p:nvPr>
            <p:ph idx="1" type="body"/>
          </p:nvPr>
        </p:nvSpPr>
        <p:spPr>
          <a:xfrm>
            <a:off x="197875" y="1225225"/>
            <a:ext cx="2109900" cy="3354000"/>
          </a:xfrm>
          <a:prstGeom prst="rect">
            <a:avLst/>
          </a:prstGeom>
          <a:ln cap="flat" cmpd="sng" w="9525">
            <a:solidFill>
              <a:srgbClr val="000000"/>
            </a:solidFill>
            <a:prstDash val="solid"/>
            <a:round/>
            <a:headEnd len="sm" w="sm" type="none"/>
            <a:tailEnd len="sm" w="sm" type="none"/>
          </a:ln>
        </p:spPr>
        <p:txBody>
          <a:bodyPr anchorCtr="0" anchor="t" bIns="91425" lIns="91425" spcFirstLastPara="1" rIns="91425" wrap="square" tIns="91425">
            <a:normAutofit/>
          </a:bodyPr>
          <a:lstStyle/>
          <a:p>
            <a:pPr indent="0" lvl="0" marL="0" rtl="0" algn="l">
              <a:spcBef>
                <a:spcPts val="0"/>
              </a:spcBef>
              <a:spcAft>
                <a:spcPts val="0"/>
              </a:spcAft>
              <a:buNone/>
            </a:pPr>
            <a:r>
              <a:rPr lang="en"/>
              <a:t>Sarah</a:t>
            </a:r>
            <a:endParaRPr/>
          </a:p>
          <a:p>
            <a:pPr indent="-317500" lvl="0" marL="457200" rtl="0" algn="l">
              <a:spcBef>
                <a:spcPts val="1200"/>
              </a:spcBef>
              <a:spcAft>
                <a:spcPts val="0"/>
              </a:spcAft>
              <a:buSzPts val="1400"/>
              <a:buChar char="●"/>
            </a:pPr>
            <a:r>
              <a:rPr lang="en" sz="1400"/>
              <a:t>Use Case Diagram</a:t>
            </a:r>
            <a:endParaRPr sz="1400"/>
          </a:p>
          <a:p>
            <a:pPr indent="-317500" lvl="0" marL="457200" rtl="0" algn="l">
              <a:spcBef>
                <a:spcPts val="0"/>
              </a:spcBef>
              <a:spcAft>
                <a:spcPts val="0"/>
              </a:spcAft>
              <a:buSzPts val="1400"/>
              <a:buChar char="●"/>
            </a:pPr>
            <a:r>
              <a:rPr lang="en" sz="1400"/>
              <a:t>ER Diagram</a:t>
            </a:r>
            <a:endParaRPr sz="1400"/>
          </a:p>
          <a:p>
            <a:pPr indent="-317500" lvl="0" marL="457200" rtl="0" algn="l">
              <a:spcBef>
                <a:spcPts val="0"/>
              </a:spcBef>
              <a:spcAft>
                <a:spcPts val="0"/>
              </a:spcAft>
              <a:buSzPts val="1400"/>
              <a:buChar char="●"/>
            </a:pPr>
            <a:r>
              <a:rPr lang="en" sz="1400"/>
              <a:t>Create SQL database</a:t>
            </a:r>
            <a:endParaRPr sz="1400"/>
          </a:p>
          <a:p>
            <a:pPr indent="-317500" lvl="0" marL="457200" rtl="0" algn="l">
              <a:spcBef>
                <a:spcPts val="0"/>
              </a:spcBef>
              <a:spcAft>
                <a:spcPts val="0"/>
              </a:spcAft>
              <a:buSzPts val="1400"/>
              <a:buChar char="●"/>
            </a:pPr>
            <a:r>
              <a:rPr lang="en" sz="1400"/>
              <a:t>Home page</a:t>
            </a:r>
            <a:endParaRPr sz="1400"/>
          </a:p>
          <a:p>
            <a:pPr indent="-317500" lvl="0" marL="457200" rtl="0" algn="l">
              <a:spcBef>
                <a:spcPts val="0"/>
              </a:spcBef>
              <a:spcAft>
                <a:spcPts val="0"/>
              </a:spcAft>
              <a:buSzPts val="1400"/>
              <a:buChar char="●"/>
            </a:pPr>
            <a:r>
              <a:rPr lang="en" sz="1400"/>
              <a:t>Fixing bugs</a:t>
            </a:r>
            <a:endParaRPr sz="1400"/>
          </a:p>
          <a:p>
            <a:pPr indent="-317500" lvl="0" marL="457200" rtl="0" algn="l">
              <a:spcBef>
                <a:spcPts val="0"/>
              </a:spcBef>
              <a:spcAft>
                <a:spcPts val="0"/>
              </a:spcAft>
              <a:buSzPts val="1400"/>
              <a:buChar char="●"/>
            </a:pPr>
            <a:r>
              <a:rPr lang="en" sz="1400"/>
              <a:t>Styling</a:t>
            </a:r>
            <a:endParaRPr sz="1400"/>
          </a:p>
        </p:txBody>
      </p:sp>
      <p:sp>
        <p:nvSpPr>
          <p:cNvPr id="77" name="Google Shape;77;p15"/>
          <p:cNvSpPr txBox="1"/>
          <p:nvPr>
            <p:ph idx="1" type="body"/>
          </p:nvPr>
        </p:nvSpPr>
        <p:spPr>
          <a:xfrm>
            <a:off x="2411275" y="1225225"/>
            <a:ext cx="2109900" cy="3354000"/>
          </a:xfrm>
          <a:prstGeom prst="rect">
            <a:avLst/>
          </a:prstGeom>
          <a:ln cap="flat" cmpd="sng" w="9525">
            <a:solidFill>
              <a:srgbClr val="000000"/>
            </a:solidFill>
            <a:prstDash val="solid"/>
            <a:round/>
            <a:headEnd len="sm" w="sm" type="none"/>
            <a:tailEnd len="sm" w="sm" type="none"/>
          </a:ln>
        </p:spPr>
        <p:txBody>
          <a:bodyPr anchorCtr="0" anchor="t" bIns="91425" lIns="91425" spcFirstLastPara="1" rIns="91425" wrap="square" tIns="91425">
            <a:normAutofit/>
          </a:bodyPr>
          <a:lstStyle/>
          <a:p>
            <a:pPr indent="0" lvl="0" marL="0" rtl="0" algn="l">
              <a:spcBef>
                <a:spcPts val="0"/>
              </a:spcBef>
              <a:spcAft>
                <a:spcPts val="0"/>
              </a:spcAft>
              <a:buNone/>
            </a:pPr>
            <a:r>
              <a:rPr lang="en"/>
              <a:t>Joseph</a:t>
            </a:r>
            <a:endParaRPr sz="1400"/>
          </a:p>
          <a:p>
            <a:pPr indent="-317500" lvl="0" marL="457200" rtl="0" algn="l">
              <a:spcBef>
                <a:spcPts val="1200"/>
              </a:spcBef>
              <a:spcAft>
                <a:spcPts val="0"/>
              </a:spcAft>
              <a:buSzPts val="1400"/>
              <a:buChar char="●"/>
            </a:pPr>
            <a:r>
              <a:rPr lang="en" sz="1400"/>
              <a:t>CRUD Matrix</a:t>
            </a:r>
            <a:endParaRPr sz="1400"/>
          </a:p>
          <a:p>
            <a:pPr indent="-317500" lvl="0" marL="457200" rtl="0" algn="l">
              <a:spcBef>
                <a:spcPts val="0"/>
              </a:spcBef>
              <a:spcAft>
                <a:spcPts val="0"/>
              </a:spcAft>
              <a:buSzPts val="1400"/>
              <a:buChar char="●"/>
            </a:pPr>
            <a:r>
              <a:rPr lang="en" sz="1400"/>
              <a:t>Cart Pages and Functionality</a:t>
            </a:r>
            <a:endParaRPr sz="1400"/>
          </a:p>
          <a:p>
            <a:pPr indent="-317500" lvl="0" marL="457200" rtl="0" algn="l">
              <a:spcBef>
                <a:spcPts val="0"/>
              </a:spcBef>
              <a:spcAft>
                <a:spcPts val="0"/>
              </a:spcAft>
              <a:buSzPts val="1400"/>
              <a:buChar char="●"/>
            </a:pPr>
            <a:r>
              <a:rPr lang="en" sz="1400"/>
              <a:t>Checkout Pages and Functionality</a:t>
            </a:r>
            <a:endParaRPr sz="1400"/>
          </a:p>
          <a:p>
            <a:pPr indent="-317500" lvl="0" marL="457200" rtl="0" algn="l">
              <a:spcBef>
                <a:spcPts val="0"/>
              </a:spcBef>
              <a:spcAft>
                <a:spcPts val="0"/>
              </a:spcAft>
              <a:buSzPts val="1400"/>
              <a:buChar char="●"/>
            </a:pPr>
            <a:r>
              <a:rPr lang="en" sz="1400"/>
              <a:t>Fixing bugs</a:t>
            </a:r>
            <a:endParaRPr sz="1400"/>
          </a:p>
          <a:p>
            <a:pPr indent="-317500" lvl="0" marL="457200" rtl="0" algn="l">
              <a:spcBef>
                <a:spcPts val="0"/>
              </a:spcBef>
              <a:spcAft>
                <a:spcPts val="0"/>
              </a:spcAft>
              <a:buSzPts val="1400"/>
              <a:buChar char="●"/>
            </a:pPr>
            <a:r>
              <a:rPr lang="en" sz="1400"/>
              <a:t>Styling</a:t>
            </a:r>
            <a:endParaRPr sz="1400"/>
          </a:p>
        </p:txBody>
      </p:sp>
      <p:sp>
        <p:nvSpPr>
          <p:cNvPr id="78" name="Google Shape;78;p15"/>
          <p:cNvSpPr txBox="1"/>
          <p:nvPr>
            <p:ph idx="1" type="body"/>
          </p:nvPr>
        </p:nvSpPr>
        <p:spPr>
          <a:xfrm>
            <a:off x="4624675" y="1225225"/>
            <a:ext cx="2109900" cy="3354000"/>
          </a:xfrm>
          <a:prstGeom prst="rect">
            <a:avLst/>
          </a:prstGeom>
          <a:ln cap="flat" cmpd="sng" w="9525">
            <a:solidFill>
              <a:srgbClr val="000000"/>
            </a:solidFill>
            <a:prstDash val="solid"/>
            <a:round/>
            <a:headEnd len="sm" w="sm" type="none"/>
            <a:tailEnd len="sm" w="sm" type="none"/>
          </a:ln>
        </p:spPr>
        <p:txBody>
          <a:bodyPr anchorCtr="0" anchor="t" bIns="91425" lIns="91425" spcFirstLastPara="1" rIns="91425" wrap="square" tIns="91425">
            <a:normAutofit/>
          </a:bodyPr>
          <a:lstStyle/>
          <a:p>
            <a:pPr indent="0" lvl="0" marL="0" rtl="0" algn="l">
              <a:spcBef>
                <a:spcPts val="0"/>
              </a:spcBef>
              <a:spcAft>
                <a:spcPts val="0"/>
              </a:spcAft>
              <a:buNone/>
            </a:pPr>
            <a:r>
              <a:rPr lang="en"/>
              <a:t>Andrew</a:t>
            </a:r>
            <a:endParaRPr sz="1400"/>
          </a:p>
          <a:p>
            <a:pPr indent="-317500" lvl="0" marL="457200" rtl="0" algn="l">
              <a:spcBef>
                <a:spcPts val="1200"/>
              </a:spcBef>
              <a:spcAft>
                <a:spcPts val="0"/>
              </a:spcAft>
              <a:buSzPts val="1400"/>
              <a:buChar char="●"/>
            </a:pPr>
            <a:r>
              <a:rPr lang="en" sz="1400"/>
              <a:t>Navigational Chart</a:t>
            </a:r>
            <a:endParaRPr sz="1400"/>
          </a:p>
          <a:p>
            <a:pPr indent="-317500" lvl="0" marL="457200" rtl="0" algn="l">
              <a:spcBef>
                <a:spcPts val="0"/>
              </a:spcBef>
              <a:spcAft>
                <a:spcPts val="0"/>
              </a:spcAft>
              <a:buSzPts val="1400"/>
              <a:buChar char="●"/>
            </a:pPr>
            <a:r>
              <a:rPr lang="en" sz="1400"/>
              <a:t>Food Page</a:t>
            </a:r>
            <a:endParaRPr sz="1400"/>
          </a:p>
          <a:p>
            <a:pPr indent="-317500" lvl="0" marL="457200" rtl="0" algn="l">
              <a:spcBef>
                <a:spcPts val="0"/>
              </a:spcBef>
              <a:spcAft>
                <a:spcPts val="0"/>
              </a:spcAft>
              <a:buSzPts val="1400"/>
              <a:buChar char="●"/>
            </a:pPr>
            <a:r>
              <a:rPr lang="en" sz="1400"/>
              <a:t>Fixing bugs</a:t>
            </a:r>
            <a:endParaRPr sz="1400"/>
          </a:p>
          <a:p>
            <a:pPr indent="-317500" lvl="0" marL="457200" rtl="0" algn="l">
              <a:spcBef>
                <a:spcPts val="0"/>
              </a:spcBef>
              <a:spcAft>
                <a:spcPts val="0"/>
              </a:spcAft>
              <a:buSzPts val="1400"/>
              <a:buChar char="●"/>
            </a:pPr>
            <a:r>
              <a:rPr lang="en" sz="1400"/>
              <a:t>Styling</a:t>
            </a:r>
            <a:endParaRPr sz="1400"/>
          </a:p>
          <a:p>
            <a:pPr indent="-317500" lvl="0" marL="457200" rtl="0" algn="l">
              <a:spcBef>
                <a:spcPts val="0"/>
              </a:spcBef>
              <a:spcAft>
                <a:spcPts val="0"/>
              </a:spcAft>
              <a:buSzPts val="1400"/>
              <a:buChar char="●"/>
            </a:pPr>
            <a:r>
              <a:rPr lang="en" sz="1400"/>
              <a:t>Javascript</a:t>
            </a:r>
            <a:endParaRPr sz="1400"/>
          </a:p>
          <a:p>
            <a:pPr indent="-317500" lvl="0" marL="457200" rtl="0" algn="l">
              <a:spcBef>
                <a:spcPts val="0"/>
              </a:spcBef>
              <a:spcAft>
                <a:spcPts val="0"/>
              </a:spcAft>
              <a:buSzPts val="1400"/>
              <a:buChar char="●"/>
            </a:pPr>
            <a:r>
              <a:rPr lang="en" sz="1400"/>
              <a:t>Validating inputs</a:t>
            </a:r>
            <a:endParaRPr sz="1400"/>
          </a:p>
          <a:p>
            <a:pPr indent="-317500" lvl="0" marL="457200" rtl="0" algn="l">
              <a:spcBef>
                <a:spcPts val="0"/>
              </a:spcBef>
              <a:spcAft>
                <a:spcPts val="0"/>
              </a:spcAft>
              <a:buSzPts val="1400"/>
              <a:buChar char="●"/>
            </a:pPr>
            <a:r>
              <a:rPr lang="en" sz="1400"/>
              <a:t>Login/Register Page</a:t>
            </a:r>
            <a:endParaRPr sz="1400"/>
          </a:p>
        </p:txBody>
      </p:sp>
      <p:sp>
        <p:nvSpPr>
          <p:cNvPr id="79" name="Google Shape;79;p15"/>
          <p:cNvSpPr txBox="1"/>
          <p:nvPr>
            <p:ph idx="1" type="body"/>
          </p:nvPr>
        </p:nvSpPr>
        <p:spPr>
          <a:xfrm>
            <a:off x="6838075" y="1225225"/>
            <a:ext cx="2109900" cy="3354000"/>
          </a:xfrm>
          <a:prstGeom prst="rect">
            <a:avLst/>
          </a:prstGeom>
          <a:ln cap="flat" cmpd="sng" w="9525">
            <a:solidFill>
              <a:srgbClr val="000000"/>
            </a:solidFill>
            <a:prstDash val="solid"/>
            <a:round/>
            <a:headEnd len="sm" w="sm" type="none"/>
            <a:tailEnd len="sm" w="sm" type="none"/>
          </a:ln>
        </p:spPr>
        <p:txBody>
          <a:bodyPr anchorCtr="0" anchor="t" bIns="91425" lIns="91425" spcFirstLastPara="1" rIns="91425" wrap="square" tIns="91425">
            <a:normAutofit/>
          </a:bodyPr>
          <a:lstStyle/>
          <a:p>
            <a:pPr indent="0" lvl="0" marL="0" rtl="0" algn="l">
              <a:spcBef>
                <a:spcPts val="0"/>
              </a:spcBef>
              <a:spcAft>
                <a:spcPts val="0"/>
              </a:spcAft>
              <a:buNone/>
            </a:pPr>
            <a:r>
              <a:rPr lang="en"/>
              <a:t>Daiki</a:t>
            </a:r>
            <a:endParaRPr sz="1400"/>
          </a:p>
          <a:p>
            <a:pPr indent="-317500" lvl="0" marL="457200" rtl="0" algn="l">
              <a:spcBef>
                <a:spcPts val="1200"/>
              </a:spcBef>
              <a:spcAft>
                <a:spcPts val="0"/>
              </a:spcAft>
              <a:buSzPts val="1400"/>
              <a:buChar char="●"/>
            </a:pPr>
            <a:r>
              <a:rPr lang="en" sz="1400"/>
              <a:t>Relational Schema</a:t>
            </a:r>
            <a:endParaRPr sz="1400"/>
          </a:p>
          <a:p>
            <a:pPr indent="-317500" lvl="0" marL="457200" rtl="0" algn="l">
              <a:spcBef>
                <a:spcPts val="0"/>
              </a:spcBef>
              <a:spcAft>
                <a:spcPts val="0"/>
              </a:spcAft>
              <a:buSzPts val="1400"/>
              <a:buChar char="●"/>
            </a:pPr>
            <a:r>
              <a:rPr lang="en" sz="1400"/>
              <a:t>Drink Page</a:t>
            </a:r>
            <a:endParaRPr sz="1400"/>
          </a:p>
          <a:p>
            <a:pPr indent="-317500" lvl="0" marL="457200" rtl="0" algn="l">
              <a:spcBef>
                <a:spcPts val="0"/>
              </a:spcBef>
              <a:spcAft>
                <a:spcPts val="0"/>
              </a:spcAft>
              <a:buSzPts val="1400"/>
              <a:buChar char="●"/>
            </a:pPr>
            <a:r>
              <a:rPr lang="en" sz="1400"/>
              <a:t>Fixing bugs</a:t>
            </a:r>
            <a:endParaRPr sz="1400"/>
          </a:p>
          <a:p>
            <a:pPr indent="-317500" lvl="0" marL="457200" rtl="0" algn="l">
              <a:spcBef>
                <a:spcPts val="0"/>
              </a:spcBef>
              <a:spcAft>
                <a:spcPts val="0"/>
              </a:spcAft>
              <a:buSzPts val="1400"/>
              <a:buChar char="●"/>
            </a:pPr>
            <a:r>
              <a:rPr lang="en" sz="1400"/>
              <a:t>Styling</a:t>
            </a:r>
            <a:endParaRPr sz="1400"/>
          </a:p>
          <a:p>
            <a:pPr indent="-317500" lvl="0" marL="457200" rtl="0" algn="l">
              <a:spcBef>
                <a:spcPts val="0"/>
              </a:spcBef>
              <a:spcAft>
                <a:spcPts val="0"/>
              </a:spcAft>
              <a:buSzPts val="1400"/>
              <a:buChar char="●"/>
            </a:pPr>
            <a:r>
              <a:rPr lang="en" sz="1400"/>
              <a:t>Validating inputs</a:t>
            </a:r>
            <a:endParaRPr sz="1400"/>
          </a:p>
          <a:p>
            <a:pPr indent="-317500" lvl="0" marL="457200" rtl="0" algn="l">
              <a:spcBef>
                <a:spcPts val="0"/>
              </a:spcBef>
              <a:spcAft>
                <a:spcPts val="0"/>
              </a:spcAft>
              <a:buSzPts val="1400"/>
              <a:buChar char="●"/>
            </a:pPr>
            <a:r>
              <a:rPr lang="en" sz="1400"/>
              <a:t>Login/Register Page</a:t>
            </a:r>
            <a:endParaRPr sz="14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6"/>
          <p:cNvSpPr txBox="1"/>
          <p:nvPr>
            <p:ph idx="1" type="body"/>
          </p:nvPr>
        </p:nvSpPr>
        <p:spPr>
          <a:xfrm>
            <a:off x="319500" y="4218925"/>
            <a:ext cx="5998800" cy="598800"/>
          </a:xfrm>
          <a:prstGeom prst="rect">
            <a:avLst/>
          </a:prstGeom>
        </p:spPr>
        <p:txBody>
          <a:bodyPr anchorCtr="0" anchor="ctr" bIns="91425" lIns="91425" spcFirstLastPara="1" rIns="91425" wrap="square" tIns="91425">
            <a:noAutofit/>
          </a:bodyPr>
          <a:lstStyle/>
          <a:p>
            <a:pPr indent="0" lvl="0" marL="0" rtl="0" algn="l">
              <a:lnSpc>
                <a:spcPct val="80000"/>
              </a:lnSpc>
              <a:spcBef>
                <a:spcPts val="0"/>
              </a:spcBef>
              <a:spcAft>
                <a:spcPts val="0"/>
              </a:spcAft>
              <a:buClr>
                <a:schemeClr val="dk1"/>
              </a:buClr>
              <a:buSzPts val="852"/>
              <a:buFont typeface="Arial"/>
              <a:buNone/>
            </a:pPr>
            <a:r>
              <a:rPr b="1" lang="en" sz="4050"/>
              <a:t>Use Case Diagram</a:t>
            </a:r>
            <a:endParaRPr b="1" sz="4050"/>
          </a:p>
        </p:txBody>
      </p:sp>
      <p:pic>
        <p:nvPicPr>
          <p:cNvPr id="85" name="Google Shape;85;p16"/>
          <p:cNvPicPr preferRelativeResize="0"/>
          <p:nvPr/>
        </p:nvPicPr>
        <p:blipFill rotWithShape="1">
          <a:blip r:embed="rId3">
            <a:alphaModFix/>
          </a:blip>
          <a:srcRect b="11990" l="0" r="0" t="18055"/>
          <a:stretch/>
        </p:blipFill>
        <p:spPr>
          <a:xfrm>
            <a:off x="276600" y="258725"/>
            <a:ext cx="8468372" cy="380842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pic>
        <p:nvPicPr>
          <p:cNvPr id="90" name="Google Shape;90;p17"/>
          <p:cNvPicPr preferRelativeResize="0"/>
          <p:nvPr/>
        </p:nvPicPr>
        <p:blipFill>
          <a:blip r:embed="rId3">
            <a:alphaModFix/>
          </a:blip>
          <a:stretch>
            <a:fillRect/>
          </a:stretch>
        </p:blipFill>
        <p:spPr>
          <a:xfrm>
            <a:off x="1037297" y="0"/>
            <a:ext cx="7069402" cy="514350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18"/>
          <p:cNvSpPr txBox="1"/>
          <p:nvPr>
            <p:ph idx="4294967295" type="title"/>
          </p:nvPr>
        </p:nvSpPr>
        <p:spPr>
          <a:xfrm>
            <a:off x="276950" y="4086650"/>
            <a:ext cx="8695800" cy="7653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SzPts val="990"/>
              <a:buNone/>
            </a:pPr>
            <a:r>
              <a:rPr b="1" lang="en"/>
              <a:t>ER Diagram</a:t>
            </a:r>
            <a:endParaRPr b="1"/>
          </a:p>
        </p:txBody>
      </p:sp>
      <p:pic>
        <p:nvPicPr>
          <p:cNvPr id="96" name="Google Shape;96;p18"/>
          <p:cNvPicPr preferRelativeResize="0"/>
          <p:nvPr/>
        </p:nvPicPr>
        <p:blipFill rotWithShape="1">
          <a:blip r:embed="rId3">
            <a:alphaModFix/>
          </a:blip>
          <a:srcRect b="21791" l="0" r="0" t="13294"/>
          <a:stretch/>
        </p:blipFill>
        <p:spPr>
          <a:xfrm>
            <a:off x="276950" y="269250"/>
            <a:ext cx="8742548" cy="358517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pic>
        <p:nvPicPr>
          <p:cNvPr id="101" name="Google Shape;101;p19"/>
          <p:cNvPicPr preferRelativeResize="0"/>
          <p:nvPr/>
        </p:nvPicPr>
        <p:blipFill>
          <a:blip r:embed="rId3">
            <a:alphaModFix/>
          </a:blip>
          <a:stretch>
            <a:fillRect/>
          </a:stretch>
        </p:blipFill>
        <p:spPr>
          <a:xfrm>
            <a:off x="0" y="0"/>
            <a:ext cx="9144002" cy="514350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20"/>
          <p:cNvSpPr txBox="1"/>
          <p:nvPr>
            <p:ph idx="4294967295" type="title"/>
          </p:nvPr>
        </p:nvSpPr>
        <p:spPr>
          <a:xfrm>
            <a:off x="131713" y="4252800"/>
            <a:ext cx="8586300" cy="848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b="1" lang="en" sz="4250"/>
              <a:t>Navigational Chart</a:t>
            </a:r>
            <a:endParaRPr b="1" sz="4250"/>
          </a:p>
        </p:txBody>
      </p:sp>
      <p:pic>
        <p:nvPicPr>
          <p:cNvPr id="107" name="Google Shape;107;p20"/>
          <p:cNvPicPr preferRelativeResize="0"/>
          <p:nvPr/>
        </p:nvPicPr>
        <p:blipFill rotWithShape="1">
          <a:blip r:embed="rId3">
            <a:alphaModFix/>
          </a:blip>
          <a:srcRect b="4735" l="0" r="0" t="21266"/>
          <a:stretch/>
        </p:blipFill>
        <p:spPr>
          <a:xfrm>
            <a:off x="131700" y="186275"/>
            <a:ext cx="8586327" cy="388025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pic>
        <p:nvPicPr>
          <p:cNvPr id="112" name="Google Shape;112;p21"/>
          <p:cNvPicPr preferRelativeResize="0"/>
          <p:nvPr/>
        </p:nvPicPr>
        <p:blipFill>
          <a:blip r:embed="rId3">
            <a:alphaModFix/>
          </a:blip>
          <a:stretch>
            <a:fillRect/>
          </a:stretch>
        </p:blipFill>
        <p:spPr>
          <a:xfrm>
            <a:off x="712625" y="446625"/>
            <a:ext cx="6180649" cy="4109149"/>
          </a:xfrm>
          <a:prstGeom prst="rect">
            <a:avLst/>
          </a:prstGeom>
          <a:noFill/>
          <a:ln>
            <a:noFill/>
          </a:ln>
        </p:spPr>
      </p:pic>
      <p:sp>
        <p:nvSpPr>
          <p:cNvPr id="113" name="Google Shape;113;p21"/>
          <p:cNvSpPr txBox="1"/>
          <p:nvPr/>
        </p:nvSpPr>
        <p:spPr>
          <a:xfrm>
            <a:off x="6893275" y="899400"/>
            <a:ext cx="1531200" cy="3344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Clr>
                <a:schemeClr val="dk1"/>
              </a:buClr>
              <a:buSzPts val="1100"/>
              <a:buFont typeface="Arial"/>
              <a:buNone/>
            </a:pPr>
            <a:r>
              <a:rPr lang="en" sz="900">
                <a:latin typeface="Open Sans"/>
                <a:ea typeface="Open Sans"/>
                <a:cs typeface="Open Sans"/>
                <a:sym typeface="Open Sans"/>
              </a:rPr>
              <a:t>To reach our menu, you are not required to login into an account. The orange arrows indicate two things. One is that the user is logged in and the other is that any of the prior pages of login/registration are accessible to those pages. The only way to access our login/registration page after the user has logged in is by the logout page. The orange arrows also serve a purpose of reducing visual clutter.</a:t>
            </a:r>
            <a:endParaRPr sz="900">
              <a:latin typeface="Open Sans"/>
              <a:ea typeface="Open Sans"/>
              <a:cs typeface="Open Sans"/>
              <a:sym typeface="Open Sans"/>
            </a:endParaRPr>
          </a:p>
          <a:p>
            <a:pPr indent="0" lvl="0" marL="0" rtl="0" algn="l">
              <a:spcBef>
                <a:spcPts val="1200"/>
              </a:spcBef>
              <a:spcAft>
                <a:spcPts val="0"/>
              </a:spcAft>
              <a:buNone/>
            </a:pPr>
            <a:r>
              <a:t/>
            </a:r>
            <a:endParaRPr sz="900">
              <a:latin typeface="Open Sans"/>
              <a:ea typeface="Open Sans"/>
              <a:cs typeface="Open Sans"/>
              <a:sym typeface="Open Sans"/>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Luxe">
  <a:themeElements>
    <a:clrScheme name="Luxe">
      <a:dk1>
        <a:srgbClr val="000000"/>
      </a:dk1>
      <a:lt1>
        <a:srgbClr val="FFFFFF"/>
      </a:lt1>
      <a:dk2>
        <a:srgbClr val="B7B7B7"/>
      </a:dk2>
      <a:lt2>
        <a:srgbClr val="CCA677"/>
      </a:lt2>
      <a:accent1>
        <a:srgbClr val="5D4037"/>
      </a:accent1>
      <a:accent2>
        <a:srgbClr val="455A64"/>
      </a:accent2>
      <a:accent3>
        <a:srgbClr val="57BB8A"/>
      </a:accent3>
      <a:accent4>
        <a:srgbClr val="78909C"/>
      </a:accent4>
      <a:accent5>
        <a:srgbClr val="607D8B"/>
      </a:accent5>
      <a:accent6>
        <a:srgbClr val="DCE755"/>
      </a:accent6>
      <a:hlink>
        <a:srgbClr val="607D8B"/>
      </a:hlink>
      <a:folHlink>
        <a:srgbClr val="607D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